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58"/>
  </p:notesMasterIdLst>
  <p:sldIdLst>
    <p:sldId id="257" r:id="rId2"/>
    <p:sldId id="307" r:id="rId3"/>
    <p:sldId id="331" r:id="rId4"/>
    <p:sldId id="2147479172" r:id="rId5"/>
    <p:sldId id="2147479182" r:id="rId6"/>
    <p:sldId id="2147479142" r:id="rId7"/>
    <p:sldId id="2147479143" r:id="rId8"/>
    <p:sldId id="260" r:id="rId9"/>
    <p:sldId id="263" r:id="rId10"/>
    <p:sldId id="261" r:id="rId11"/>
    <p:sldId id="262" r:id="rId12"/>
    <p:sldId id="2147479181" r:id="rId13"/>
    <p:sldId id="2252" r:id="rId14"/>
    <p:sldId id="2249" r:id="rId15"/>
    <p:sldId id="2253" r:id="rId16"/>
    <p:sldId id="2250" r:id="rId17"/>
    <p:sldId id="2147479153" r:id="rId18"/>
    <p:sldId id="2147479154" r:id="rId19"/>
    <p:sldId id="2147479179" r:id="rId20"/>
    <p:sldId id="2147479159" r:id="rId21"/>
    <p:sldId id="275" r:id="rId22"/>
    <p:sldId id="2147479158" r:id="rId23"/>
    <p:sldId id="2147479151" r:id="rId24"/>
    <p:sldId id="2147479180" r:id="rId25"/>
    <p:sldId id="2147479200" r:id="rId26"/>
    <p:sldId id="2147479183" r:id="rId27"/>
    <p:sldId id="2147479184" r:id="rId28"/>
    <p:sldId id="2147479155" r:id="rId29"/>
    <p:sldId id="2147479156" r:id="rId30"/>
    <p:sldId id="2147479152" r:id="rId31"/>
    <p:sldId id="2147479171" r:id="rId32"/>
    <p:sldId id="2147479173" r:id="rId33"/>
    <p:sldId id="2147479157" r:id="rId34"/>
    <p:sldId id="2147479174" r:id="rId35"/>
    <p:sldId id="2147479175" r:id="rId36"/>
    <p:sldId id="2147479176" r:id="rId37"/>
    <p:sldId id="2147479177" r:id="rId38"/>
    <p:sldId id="2147479185" r:id="rId39"/>
    <p:sldId id="2147479186" r:id="rId40"/>
    <p:sldId id="2147479201" r:id="rId41"/>
    <p:sldId id="2147479178" r:id="rId42"/>
    <p:sldId id="2147479148" r:id="rId43"/>
    <p:sldId id="2147479150" r:id="rId44"/>
    <p:sldId id="2147479160" r:id="rId45"/>
    <p:sldId id="2147479165" r:id="rId46"/>
    <p:sldId id="2147479162" r:id="rId47"/>
    <p:sldId id="2147479168" r:id="rId48"/>
    <p:sldId id="2147479164" r:id="rId49"/>
    <p:sldId id="2147479169" r:id="rId50"/>
    <p:sldId id="2147479170" r:id="rId51"/>
    <p:sldId id="2147479187" r:id="rId52"/>
    <p:sldId id="2147479194" r:id="rId53"/>
    <p:sldId id="2147479198" r:id="rId54"/>
    <p:sldId id="2147479195" r:id="rId55"/>
    <p:sldId id="2147479196" r:id="rId56"/>
    <p:sldId id="2147479197"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in" id="{2BA62AF1-0C96-4982-8F60-633A323ADA82}">
          <p14:sldIdLst>
            <p14:sldId id="257"/>
            <p14:sldId id="307"/>
            <p14:sldId id="331"/>
            <p14:sldId id="2147479172"/>
          </p14:sldIdLst>
        </p14:section>
        <p14:section name="La speranza dell’utility computing" id="{388BE100-BD3A-47B1-BB9B-067518F1BE34}">
          <p14:sldIdLst>
            <p14:sldId id="2147479182"/>
            <p14:sldId id="2147479142"/>
            <p14:sldId id="2147479143"/>
            <p14:sldId id="260"/>
            <p14:sldId id="263"/>
            <p14:sldId id="261"/>
            <p14:sldId id="262"/>
          </p14:sldIdLst>
        </p14:section>
        <p14:section name="Pensare alle applicazioni nell’era cloud" id="{0181A07D-3736-479F-978A-3F9B90DB8CC3}">
          <p14:sldIdLst>
            <p14:sldId id="2147479181"/>
            <p14:sldId id="2252"/>
            <p14:sldId id="2249"/>
            <p14:sldId id="2253"/>
            <p14:sldId id="2250"/>
            <p14:sldId id="2147479153"/>
            <p14:sldId id="2147479154"/>
          </p14:sldIdLst>
        </p14:section>
        <p14:section name="Il compute nell’era della containerizzazione" id="{0E5942C8-E6FF-46D4-B9E1-4F3561055A86}">
          <p14:sldIdLst>
            <p14:sldId id="2147479179"/>
            <p14:sldId id="2147479159"/>
            <p14:sldId id="275"/>
            <p14:sldId id="2147479158"/>
            <p14:sldId id="2147479151"/>
            <p14:sldId id="2147479180"/>
            <p14:sldId id="2147479200"/>
          </p14:sldIdLst>
        </p14:section>
        <p14:section name="Ciò che non sta nel “compute”" id="{4421AAC9-CE4D-46B6-8216-FCAFDE1AEE90}">
          <p14:sldIdLst>
            <p14:sldId id="2147479183"/>
            <p14:sldId id="2147479184"/>
            <p14:sldId id="2147479155"/>
            <p14:sldId id="2147479156"/>
            <p14:sldId id="2147479152"/>
          </p14:sldIdLst>
        </p14:section>
        <p14:section name="Servizi cloud e la necessità dell’on-premise" id="{D7B18AA1-89A3-4FA6-9F55-CF17CEC1D4C0}">
          <p14:sldIdLst>
            <p14:sldId id="2147479171"/>
            <p14:sldId id="2147479173"/>
            <p14:sldId id="2147479157"/>
            <p14:sldId id="2147479174"/>
            <p14:sldId id="2147479175"/>
            <p14:sldId id="2147479176"/>
            <p14:sldId id="2147479177"/>
            <p14:sldId id="2147479185"/>
            <p14:sldId id="2147479186"/>
            <p14:sldId id="2147479201"/>
          </p14:sldIdLst>
        </p14:section>
        <p14:section name="Usare servizi cloud e on premise in maniera trasparente" id="{7BD50472-A3C1-49DF-B25F-439D02A9C036}">
          <p14:sldIdLst>
            <p14:sldId id="2147479178"/>
            <p14:sldId id="2147479148"/>
            <p14:sldId id="2147479150"/>
            <p14:sldId id="2147479160"/>
            <p14:sldId id="2147479165"/>
            <p14:sldId id="2147479162"/>
            <p14:sldId id="2147479168"/>
            <p14:sldId id="2147479164"/>
            <p14:sldId id="2147479169"/>
            <p14:sldId id="2147479170"/>
            <p14:sldId id="2147479187"/>
            <p14:sldId id="2147479194"/>
          </p14:sldIdLst>
        </p14:section>
        <p14:section name="Demo" id="{9AD38728-9C45-4461-881A-FCDDEC46B551}">
          <p14:sldIdLst>
            <p14:sldId id="2147479198"/>
          </p14:sldIdLst>
        </p14:section>
        <p14:section name="Conclusioni" id="{90768A53-544A-440B-BCAB-3BD1F5AA9724}">
          <p14:sldIdLst>
            <p14:sldId id="2147479195"/>
            <p14:sldId id="2147479196"/>
            <p14:sldId id="214747919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1E1E"/>
    <a:srgbClr val="EFECD9"/>
    <a:srgbClr val="F8F8F6"/>
    <a:srgbClr val="252526"/>
    <a:srgbClr val="666666"/>
    <a:srgbClr val="F0F0F0"/>
    <a:srgbClr val="F5F5F5"/>
    <a:srgbClr val="E7E2E2"/>
    <a:srgbClr val="3E4443"/>
    <a:srgbClr val="DB36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8444"/>
    <p:restoredTop sz="94643"/>
  </p:normalViewPr>
  <p:slideViewPr>
    <p:cSldViewPr snapToGrid="0" snapToObjects="1">
      <p:cViewPr>
        <p:scale>
          <a:sx n="75" d="100"/>
          <a:sy n="75" d="100"/>
        </p:scale>
        <p:origin x="1674" y="79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napToObjects="1">
      <p:cViewPr varScale="1">
        <p:scale>
          <a:sx n="89" d="100"/>
          <a:sy n="89" d="100"/>
        </p:scale>
        <p:origin x="379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3FEC8CBD-B24B-40FE-87CB-0356BCECF94F}"/>
    <pc:docChg chg="undo custSel addSld delSld modSld sldOrd modMainMaster addSection delSection modSection">
      <pc:chgData name="Marco Parenzan" userId="a83bbb23f3e251dc" providerId="LiveId" clId="{3FEC8CBD-B24B-40FE-87CB-0356BCECF94F}" dt="2024-05-18T08:27:06.142" v="1917" actId="207"/>
      <pc:docMkLst>
        <pc:docMk/>
      </pc:docMkLst>
      <pc:sldChg chg="modSp mod">
        <pc:chgData name="Marco Parenzan" userId="a83bbb23f3e251dc" providerId="LiveId" clId="{3FEC8CBD-B24B-40FE-87CB-0356BCECF94F}" dt="2024-05-16T20:19:11.896" v="393" actId="14100"/>
        <pc:sldMkLst>
          <pc:docMk/>
          <pc:sldMk cId="995931126" sldId="257"/>
        </pc:sldMkLst>
        <pc:spChg chg="mod">
          <ac:chgData name="Marco Parenzan" userId="a83bbb23f3e251dc" providerId="LiveId" clId="{3FEC8CBD-B24B-40FE-87CB-0356BCECF94F}" dt="2024-05-16T20:19:06.933" v="391" actId="14100"/>
          <ac:spMkLst>
            <pc:docMk/>
            <pc:sldMk cId="995931126" sldId="257"/>
            <ac:spMk id="6" creationId="{B7C693EC-98D8-48DA-9BB2-A2152A7CAE76}"/>
          </ac:spMkLst>
        </pc:spChg>
        <pc:spChg chg="mod">
          <ac:chgData name="Marco Parenzan" userId="a83bbb23f3e251dc" providerId="LiveId" clId="{3FEC8CBD-B24B-40FE-87CB-0356BCECF94F}" dt="2024-05-16T20:19:11.896" v="393" actId="14100"/>
          <ac:spMkLst>
            <pc:docMk/>
            <pc:sldMk cId="995931126" sldId="257"/>
            <ac:spMk id="7" creationId="{CEEA5573-E50B-412D-973C-4430CA248246}"/>
          </ac:spMkLst>
        </pc:spChg>
      </pc:sldChg>
      <pc:sldChg chg="modSp mod modClrScheme chgLayout">
        <pc:chgData name="Marco Parenzan" userId="a83bbb23f3e251dc" providerId="LiveId" clId="{3FEC8CBD-B24B-40FE-87CB-0356BCECF94F}" dt="2024-05-16T20:20:23.060" v="402" actId="700"/>
        <pc:sldMkLst>
          <pc:docMk/>
          <pc:sldMk cId="3206460215" sldId="262"/>
        </pc:sldMkLst>
        <pc:spChg chg="mod ord">
          <ac:chgData name="Marco Parenzan" userId="a83bbb23f3e251dc" providerId="LiveId" clId="{3FEC8CBD-B24B-40FE-87CB-0356BCECF94F}" dt="2024-05-16T20:20:23.060" v="402" actId="700"/>
          <ac:spMkLst>
            <pc:docMk/>
            <pc:sldMk cId="3206460215" sldId="262"/>
            <ac:spMk id="5" creationId="{A654291D-C8D9-0474-34C3-7ED520593B04}"/>
          </ac:spMkLst>
        </pc:spChg>
        <pc:picChg chg="mod ord">
          <ac:chgData name="Marco Parenzan" userId="a83bbb23f3e251dc" providerId="LiveId" clId="{3FEC8CBD-B24B-40FE-87CB-0356BCECF94F}" dt="2024-05-16T20:20:23.060" v="402" actId="700"/>
          <ac:picMkLst>
            <pc:docMk/>
            <pc:sldMk cId="3206460215" sldId="262"/>
            <ac:picMk id="8" creationId="{FBAD55A1-1F07-6903-B181-2EA272ABF0D6}"/>
          </ac:picMkLst>
        </pc:picChg>
      </pc:sldChg>
      <pc:sldChg chg="modSp mod modClrScheme chgLayout">
        <pc:chgData name="Marco Parenzan" userId="a83bbb23f3e251dc" providerId="LiveId" clId="{3FEC8CBD-B24B-40FE-87CB-0356BCECF94F}" dt="2024-05-16T20:20:23.060" v="402" actId="700"/>
        <pc:sldMkLst>
          <pc:docMk/>
          <pc:sldMk cId="2987639824" sldId="263"/>
        </pc:sldMkLst>
        <pc:spChg chg="mod ord">
          <ac:chgData name="Marco Parenzan" userId="a83bbb23f3e251dc" providerId="LiveId" clId="{3FEC8CBD-B24B-40FE-87CB-0356BCECF94F}" dt="2024-05-16T20:20:23.060" v="402" actId="700"/>
          <ac:spMkLst>
            <pc:docMk/>
            <pc:sldMk cId="2987639824" sldId="263"/>
            <ac:spMk id="5" creationId="{EB40B28E-F5FF-138F-052D-71D061CA55B7}"/>
          </ac:spMkLst>
        </pc:spChg>
        <pc:picChg chg="mod ord">
          <ac:chgData name="Marco Parenzan" userId="a83bbb23f3e251dc" providerId="LiveId" clId="{3FEC8CBD-B24B-40FE-87CB-0356BCECF94F}" dt="2024-05-16T20:20:23.060" v="402" actId="700"/>
          <ac:picMkLst>
            <pc:docMk/>
            <pc:sldMk cId="2987639824" sldId="263"/>
            <ac:picMk id="13" creationId="{41BF80C5-C03A-6C52-C939-B9876D209904}"/>
          </ac:picMkLst>
        </pc:picChg>
      </pc:sldChg>
      <pc:sldChg chg="modSp mod modClrScheme chgLayout">
        <pc:chgData name="Marco Parenzan" userId="a83bbb23f3e251dc" providerId="LiveId" clId="{3FEC8CBD-B24B-40FE-87CB-0356BCECF94F}" dt="2024-05-16T20:20:23.060" v="402" actId="700"/>
        <pc:sldMkLst>
          <pc:docMk/>
          <pc:sldMk cId="3903118704" sldId="268"/>
        </pc:sldMkLst>
        <pc:spChg chg="mod ord">
          <ac:chgData name="Marco Parenzan" userId="a83bbb23f3e251dc" providerId="LiveId" clId="{3FEC8CBD-B24B-40FE-87CB-0356BCECF94F}" dt="2024-05-16T20:20:23.060" v="402" actId="700"/>
          <ac:spMkLst>
            <pc:docMk/>
            <pc:sldMk cId="3903118704" sldId="268"/>
            <ac:spMk id="11" creationId="{A8CCE458-CD46-C7DB-B954-C67C538308C7}"/>
          </ac:spMkLst>
        </pc:spChg>
        <pc:graphicFrameChg chg="mod ord modGraphic">
          <ac:chgData name="Marco Parenzan" userId="a83bbb23f3e251dc" providerId="LiveId" clId="{3FEC8CBD-B24B-40FE-87CB-0356BCECF94F}" dt="2024-05-16T20:20:23.060" v="402" actId="700"/>
          <ac:graphicFrameMkLst>
            <pc:docMk/>
            <pc:sldMk cId="3903118704" sldId="268"/>
            <ac:graphicFrameMk id="7" creationId="{1F2CCDC2-38CE-3722-A103-AD0D01BC0BF9}"/>
          </ac:graphicFrameMkLst>
        </pc:graphicFrameChg>
      </pc:sldChg>
      <pc:sldChg chg="modSp mod modClrScheme chgLayout">
        <pc:chgData name="Marco Parenzan" userId="a83bbb23f3e251dc" providerId="LiveId" clId="{3FEC8CBD-B24B-40FE-87CB-0356BCECF94F}" dt="2024-05-16T20:20:56.722" v="406" actId="700"/>
        <pc:sldMkLst>
          <pc:docMk/>
          <pc:sldMk cId="2858887459" sldId="269"/>
        </pc:sldMkLst>
        <pc:spChg chg="mod ord">
          <ac:chgData name="Marco Parenzan" userId="a83bbb23f3e251dc" providerId="LiveId" clId="{3FEC8CBD-B24B-40FE-87CB-0356BCECF94F}" dt="2024-05-16T20:20:56.722" v="406" actId="700"/>
          <ac:spMkLst>
            <pc:docMk/>
            <pc:sldMk cId="2858887459" sldId="269"/>
            <ac:spMk id="2" creationId="{8E5643A7-529D-CA91-46F4-A46473AED8F1}"/>
          </ac:spMkLst>
        </pc:spChg>
        <pc:picChg chg="mod ord">
          <ac:chgData name="Marco Parenzan" userId="a83bbb23f3e251dc" providerId="LiveId" clId="{3FEC8CBD-B24B-40FE-87CB-0356BCECF94F}" dt="2024-05-16T20:20:56.722" v="406" actId="700"/>
          <ac:picMkLst>
            <pc:docMk/>
            <pc:sldMk cId="2858887459" sldId="269"/>
            <ac:picMk id="5" creationId="{B7A85D33-8937-CF61-FF67-04D20CFD8964}"/>
          </ac:picMkLst>
        </pc:picChg>
      </pc:sldChg>
      <pc:sldChg chg="modSp mod modClrScheme chgLayout">
        <pc:chgData name="Marco Parenzan" userId="a83bbb23f3e251dc" providerId="LiveId" clId="{3FEC8CBD-B24B-40FE-87CB-0356BCECF94F}" dt="2024-05-16T20:20:56.722" v="406" actId="700"/>
        <pc:sldMkLst>
          <pc:docMk/>
          <pc:sldMk cId="3533422835" sldId="270"/>
        </pc:sldMkLst>
        <pc:spChg chg="mod ord">
          <ac:chgData name="Marco Parenzan" userId="a83bbb23f3e251dc" providerId="LiveId" clId="{3FEC8CBD-B24B-40FE-87CB-0356BCECF94F}" dt="2024-05-16T20:20:56.722" v="406" actId="700"/>
          <ac:spMkLst>
            <pc:docMk/>
            <pc:sldMk cId="3533422835" sldId="270"/>
            <ac:spMk id="2" creationId="{8751A4F1-5753-839D-6F20-32315F8402F3}"/>
          </ac:spMkLst>
        </pc:spChg>
        <pc:picChg chg="mod ord">
          <ac:chgData name="Marco Parenzan" userId="a83bbb23f3e251dc" providerId="LiveId" clId="{3FEC8CBD-B24B-40FE-87CB-0356BCECF94F}" dt="2024-05-16T20:20:56.722" v="406" actId="700"/>
          <ac:picMkLst>
            <pc:docMk/>
            <pc:sldMk cId="3533422835" sldId="270"/>
            <ac:picMk id="4" creationId="{2195B301-F20B-111D-4D9A-2D6D5A6BA1CF}"/>
          </ac:picMkLst>
        </pc:picChg>
      </pc:sldChg>
      <pc:sldChg chg="modSp mod modClrScheme chgLayout">
        <pc:chgData name="Marco Parenzan" userId="a83bbb23f3e251dc" providerId="LiveId" clId="{3FEC8CBD-B24B-40FE-87CB-0356BCECF94F}" dt="2024-05-16T20:20:56.722" v="406" actId="700"/>
        <pc:sldMkLst>
          <pc:docMk/>
          <pc:sldMk cId="4017244788" sldId="271"/>
        </pc:sldMkLst>
        <pc:spChg chg="mod ord">
          <ac:chgData name="Marco Parenzan" userId="a83bbb23f3e251dc" providerId="LiveId" clId="{3FEC8CBD-B24B-40FE-87CB-0356BCECF94F}" dt="2024-05-16T20:20:56.722" v="406" actId="700"/>
          <ac:spMkLst>
            <pc:docMk/>
            <pc:sldMk cId="4017244788" sldId="271"/>
            <ac:spMk id="2" creationId="{1CD591E9-F001-0DA1-268B-006649873EDA}"/>
          </ac:spMkLst>
        </pc:spChg>
        <pc:picChg chg="mod ord">
          <ac:chgData name="Marco Parenzan" userId="a83bbb23f3e251dc" providerId="LiveId" clId="{3FEC8CBD-B24B-40FE-87CB-0356BCECF94F}" dt="2024-05-16T20:20:56.722" v="406" actId="700"/>
          <ac:picMkLst>
            <pc:docMk/>
            <pc:sldMk cId="4017244788" sldId="271"/>
            <ac:picMk id="4" creationId="{1F3ABF85-5AB3-5C5D-8E4F-6FA3FC2FBC7E}"/>
          </ac:picMkLst>
        </pc:picChg>
      </pc:sldChg>
      <pc:sldChg chg="modSp mod modClrScheme chgLayout">
        <pc:chgData name="Marco Parenzan" userId="a83bbb23f3e251dc" providerId="LiveId" clId="{3FEC8CBD-B24B-40FE-87CB-0356BCECF94F}" dt="2024-05-16T20:20:56.722" v="406" actId="700"/>
        <pc:sldMkLst>
          <pc:docMk/>
          <pc:sldMk cId="595932856" sldId="272"/>
        </pc:sldMkLst>
        <pc:spChg chg="mod ord">
          <ac:chgData name="Marco Parenzan" userId="a83bbb23f3e251dc" providerId="LiveId" clId="{3FEC8CBD-B24B-40FE-87CB-0356BCECF94F}" dt="2024-05-16T20:20:56.722" v="406" actId="700"/>
          <ac:spMkLst>
            <pc:docMk/>
            <pc:sldMk cId="595932856" sldId="272"/>
            <ac:spMk id="2" creationId="{2DEA77F6-4706-F796-0403-6E1207811488}"/>
          </ac:spMkLst>
        </pc:spChg>
        <pc:picChg chg="mod ord">
          <ac:chgData name="Marco Parenzan" userId="a83bbb23f3e251dc" providerId="LiveId" clId="{3FEC8CBD-B24B-40FE-87CB-0356BCECF94F}" dt="2024-05-16T20:20:56.722" v="406" actId="700"/>
          <ac:picMkLst>
            <pc:docMk/>
            <pc:sldMk cId="595932856" sldId="272"/>
            <ac:picMk id="5" creationId="{95064C4D-27C8-16CA-BEDA-347058C16EBE}"/>
          </ac:picMkLst>
        </pc:picChg>
      </pc:sldChg>
      <pc:sldChg chg="modSp mod modClrScheme chgLayout">
        <pc:chgData name="Marco Parenzan" userId="a83bbb23f3e251dc" providerId="LiveId" clId="{3FEC8CBD-B24B-40FE-87CB-0356BCECF94F}" dt="2024-05-16T20:20:56.722" v="406" actId="700"/>
        <pc:sldMkLst>
          <pc:docMk/>
          <pc:sldMk cId="958132770" sldId="273"/>
        </pc:sldMkLst>
        <pc:spChg chg="mod ord">
          <ac:chgData name="Marco Parenzan" userId="a83bbb23f3e251dc" providerId="LiveId" clId="{3FEC8CBD-B24B-40FE-87CB-0356BCECF94F}" dt="2024-05-16T20:20:56.722" v="406" actId="700"/>
          <ac:spMkLst>
            <pc:docMk/>
            <pc:sldMk cId="958132770" sldId="273"/>
            <ac:spMk id="2" creationId="{2BC906E2-86DC-459B-452E-D6C222C95BC7}"/>
          </ac:spMkLst>
        </pc:spChg>
        <pc:picChg chg="mod ord">
          <ac:chgData name="Marco Parenzan" userId="a83bbb23f3e251dc" providerId="LiveId" clId="{3FEC8CBD-B24B-40FE-87CB-0356BCECF94F}" dt="2024-05-16T20:20:56.722" v="406" actId="700"/>
          <ac:picMkLst>
            <pc:docMk/>
            <pc:sldMk cId="958132770" sldId="273"/>
            <ac:picMk id="4" creationId="{F2D9306B-32D8-D09F-F0C7-F6B051DFF349}"/>
          </ac:picMkLst>
        </pc:picChg>
      </pc:sldChg>
      <pc:sldChg chg="modSp mod modClrScheme chgLayout">
        <pc:chgData name="Marco Parenzan" userId="a83bbb23f3e251dc" providerId="LiveId" clId="{3FEC8CBD-B24B-40FE-87CB-0356BCECF94F}" dt="2024-05-16T20:20:23.091" v="403" actId="27636"/>
        <pc:sldMkLst>
          <pc:docMk/>
          <pc:sldMk cId="2897775375" sldId="274"/>
        </pc:sldMkLst>
        <pc:spChg chg="mod ord">
          <ac:chgData name="Marco Parenzan" userId="a83bbb23f3e251dc" providerId="LiveId" clId="{3FEC8CBD-B24B-40FE-87CB-0356BCECF94F}" dt="2024-05-16T20:20:23.060" v="402" actId="700"/>
          <ac:spMkLst>
            <pc:docMk/>
            <pc:sldMk cId="2897775375" sldId="274"/>
            <ac:spMk id="2" creationId="{74107355-6A82-03B5-B6A9-F3D81B4F38F1}"/>
          </ac:spMkLst>
        </pc:spChg>
        <pc:spChg chg="mod ord">
          <ac:chgData name="Marco Parenzan" userId="a83bbb23f3e251dc" providerId="LiveId" clId="{3FEC8CBD-B24B-40FE-87CB-0356BCECF94F}" dt="2024-05-16T20:20:23.091" v="403" actId="27636"/>
          <ac:spMkLst>
            <pc:docMk/>
            <pc:sldMk cId="2897775375" sldId="274"/>
            <ac:spMk id="3" creationId="{6A8774F9-634F-3E3F-A1DA-25B824B5E7BC}"/>
          </ac:spMkLst>
        </pc:spChg>
      </pc:sldChg>
      <pc:sldChg chg="modSp mod modClrScheme chgLayout">
        <pc:chgData name="Marco Parenzan" userId="a83bbb23f3e251dc" providerId="LiveId" clId="{3FEC8CBD-B24B-40FE-87CB-0356BCECF94F}" dt="2024-05-16T20:20:23.060" v="402" actId="700"/>
        <pc:sldMkLst>
          <pc:docMk/>
          <pc:sldMk cId="2523627231" sldId="275"/>
        </pc:sldMkLst>
        <pc:spChg chg="mod ord">
          <ac:chgData name="Marco Parenzan" userId="a83bbb23f3e251dc" providerId="LiveId" clId="{3FEC8CBD-B24B-40FE-87CB-0356BCECF94F}" dt="2024-05-16T20:20:23.060" v="402" actId="700"/>
          <ac:spMkLst>
            <pc:docMk/>
            <pc:sldMk cId="2523627231" sldId="275"/>
            <ac:spMk id="2" creationId="{A03EFAFD-4251-EED4-A8F9-9211745ABD85}"/>
          </ac:spMkLst>
        </pc:spChg>
        <pc:graphicFrameChg chg="mod ord">
          <ac:chgData name="Marco Parenzan" userId="a83bbb23f3e251dc" providerId="LiveId" clId="{3FEC8CBD-B24B-40FE-87CB-0356BCECF94F}" dt="2024-05-16T20:20:23.060" v="402" actId="700"/>
          <ac:graphicFrameMkLst>
            <pc:docMk/>
            <pc:sldMk cId="2523627231" sldId="275"/>
            <ac:graphicFrameMk id="4" creationId="{FD459BD2-AF03-7B2C-1EF0-A07953953806}"/>
          </ac:graphicFrameMkLst>
        </pc:graphicFrameChg>
      </pc:sldChg>
      <pc:sldChg chg="modSp mod modClrScheme chgLayout">
        <pc:chgData name="Marco Parenzan" userId="a83bbb23f3e251dc" providerId="LiveId" clId="{3FEC8CBD-B24B-40FE-87CB-0356BCECF94F}" dt="2024-05-16T20:20:23.060" v="402" actId="700"/>
        <pc:sldMkLst>
          <pc:docMk/>
          <pc:sldMk cId="3536895860" sldId="276"/>
        </pc:sldMkLst>
        <pc:spChg chg="mod ord">
          <ac:chgData name="Marco Parenzan" userId="a83bbb23f3e251dc" providerId="LiveId" clId="{3FEC8CBD-B24B-40FE-87CB-0356BCECF94F}" dt="2024-05-16T20:20:23.060" v="402" actId="700"/>
          <ac:spMkLst>
            <pc:docMk/>
            <pc:sldMk cId="3536895860" sldId="276"/>
            <ac:spMk id="11" creationId="{20F796E6-8838-9E1A-31F7-E229361FED1E}"/>
          </ac:spMkLst>
        </pc:spChg>
        <pc:graphicFrameChg chg="mod ord modGraphic">
          <ac:chgData name="Marco Parenzan" userId="a83bbb23f3e251dc" providerId="LiveId" clId="{3FEC8CBD-B24B-40FE-87CB-0356BCECF94F}" dt="2024-05-16T20:20:23.060" v="402" actId="700"/>
          <ac:graphicFrameMkLst>
            <pc:docMk/>
            <pc:sldMk cId="3536895860" sldId="276"/>
            <ac:graphicFrameMk id="4" creationId="{7126B334-7A96-6B6A-AC39-49F913A178CD}"/>
          </ac:graphicFrameMkLst>
        </pc:graphicFrameChg>
      </pc:sldChg>
      <pc:sldChg chg="modSp mod modClrScheme chgLayout">
        <pc:chgData name="Marco Parenzan" userId="a83bbb23f3e251dc" providerId="LiveId" clId="{3FEC8CBD-B24B-40FE-87CB-0356BCECF94F}" dt="2024-05-16T20:20:23.060" v="402" actId="700"/>
        <pc:sldMkLst>
          <pc:docMk/>
          <pc:sldMk cId="2080276276" sldId="277"/>
        </pc:sldMkLst>
        <pc:spChg chg="mod ord">
          <ac:chgData name="Marco Parenzan" userId="a83bbb23f3e251dc" providerId="LiveId" clId="{3FEC8CBD-B24B-40FE-87CB-0356BCECF94F}" dt="2024-05-16T20:20:23.060" v="402" actId="700"/>
          <ac:spMkLst>
            <pc:docMk/>
            <pc:sldMk cId="2080276276" sldId="277"/>
            <ac:spMk id="6" creationId="{3509E1AA-F2AB-FA51-93DD-7783ADD0CA16}"/>
          </ac:spMkLst>
        </pc:spChg>
        <pc:graphicFrameChg chg="mod ord modGraphic">
          <ac:chgData name="Marco Parenzan" userId="a83bbb23f3e251dc" providerId="LiveId" clId="{3FEC8CBD-B24B-40FE-87CB-0356BCECF94F}" dt="2024-05-16T20:20:23.060" v="402" actId="700"/>
          <ac:graphicFrameMkLst>
            <pc:docMk/>
            <pc:sldMk cId="2080276276" sldId="277"/>
            <ac:graphicFrameMk id="4" creationId="{67A38CA4-0F69-A330-7023-244465962FC8}"/>
          </ac:graphicFrameMkLst>
        </pc:graphicFrameChg>
      </pc:sldChg>
      <pc:sldChg chg="modSp mod modClrScheme chgLayout">
        <pc:chgData name="Marco Parenzan" userId="a83bbb23f3e251dc" providerId="LiveId" clId="{3FEC8CBD-B24B-40FE-87CB-0356BCECF94F}" dt="2024-05-16T20:21:01.888" v="407" actId="700"/>
        <pc:sldMkLst>
          <pc:docMk/>
          <pc:sldMk cId="4179517049" sldId="278"/>
        </pc:sldMkLst>
        <pc:spChg chg="mod ord">
          <ac:chgData name="Marco Parenzan" userId="a83bbb23f3e251dc" providerId="LiveId" clId="{3FEC8CBD-B24B-40FE-87CB-0356BCECF94F}" dt="2024-05-16T20:21:01.888" v="407" actId="700"/>
          <ac:spMkLst>
            <pc:docMk/>
            <pc:sldMk cId="4179517049" sldId="278"/>
            <ac:spMk id="2" creationId="{162964D6-9EAC-4B47-0252-2B4B8060095F}"/>
          </ac:spMkLst>
        </pc:spChg>
        <pc:spChg chg="mod ord">
          <ac:chgData name="Marco Parenzan" userId="a83bbb23f3e251dc" providerId="LiveId" clId="{3FEC8CBD-B24B-40FE-87CB-0356BCECF94F}" dt="2024-05-16T20:21:01.888" v="407" actId="700"/>
          <ac:spMkLst>
            <pc:docMk/>
            <pc:sldMk cId="4179517049" sldId="278"/>
            <ac:spMk id="3" creationId="{E46C8116-1789-51F3-0C38-50BE56E8434E}"/>
          </ac:spMkLst>
        </pc:spChg>
      </pc:sldChg>
      <pc:sldChg chg="modSp mod modClrScheme chgLayout">
        <pc:chgData name="Marco Parenzan" userId="a83bbb23f3e251dc" providerId="LiveId" clId="{3FEC8CBD-B24B-40FE-87CB-0356BCECF94F}" dt="2024-05-16T20:20:23.060" v="402" actId="700"/>
        <pc:sldMkLst>
          <pc:docMk/>
          <pc:sldMk cId="327852768" sldId="279"/>
        </pc:sldMkLst>
        <pc:spChg chg="mod ord">
          <ac:chgData name="Marco Parenzan" userId="a83bbb23f3e251dc" providerId="LiveId" clId="{3FEC8CBD-B24B-40FE-87CB-0356BCECF94F}" dt="2024-05-16T20:20:23.060" v="402" actId="700"/>
          <ac:spMkLst>
            <pc:docMk/>
            <pc:sldMk cId="327852768" sldId="279"/>
            <ac:spMk id="2" creationId="{AE242147-0477-C94D-20FE-644079F50BF0}"/>
          </ac:spMkLst>
        </pc:spChg>
        <pc:graphicFrameChg chg="mod ord modGraphic">
          <ac:chgData name="Marco Parenzan" userId="a83bbb23f3e251dc" providerId="LiveId" clId="{3FEC8CBD-B24B-40FE-87CB-0356BCECF94F}" dt="2024-05-16T20:20:23.060" v="402" actId="700"/>
          <ac:graphicFrameMkLst>
            <pc:docMk/>
            <pc:sldMk cId="327852768" sldId="279"/>
            <ac:graphicFrameMk id="4" creationId="{890330E6-B13B-AE54-A1F6-15369D42AB33}"/>
          </ac:graphicFrameMkLst>
        </pc:graphicFrameChg>
      </pc:sldChg>
      <pc:sldChg chg="add">
        <pc:chgData name="Marco Parenzan" userId="a83bbb23f3e251dc" providerId="LiveId" clId="{3FEC8CBD-B24B-40FE-87CB-0356BCECF94F}" dt="2024-05-16T20:18:04.998" v="364"/>
        <pc:sldMkLst>
          <pc:docMk/>
          <pc:sldMk cId="1913492067" sldId="307"/>
        </pc:sldMkLst>
      </pc:sldChg>
      <pc:sldChg chg="add">
        <pc:chgData name="Marco Parenzan" userId="a83bbb23f3e251dc" providerId="LiveId" clId="{3FEC8CBD-B24B-40FE-87CB-0356BCECF94F}" dt="2024-05-16T19:39:55.213" v="362"/>
        <pc:sldMkLst>
          <pc:docMk/>
          <pc:sldMk cId="2596161104" sldId="366"/>
        </pc:sldMkLst>
      </pc:sldChg>
      <pc:sldChg chg="add">
        <pc:chgData name="Marco Parenzan" userId="a83bbb23f3e251dc" providerId="LiveId" clId="{3FEC8CBD-B24B-40FE-87CB-0356BCECF94F}" dt="2024-05-16T19:39:55.213" v="362"/>
        <pc:sldMkLst>
          <pc:docMk/>
          <pc:sldMk cId="2207540985" sldId="1858"/>
        </pc:sldMkLst>
      </pc:sldChg>
      <pc:sldChg chg="add">
        <pc:chgData name="Marco Parenzan" userId="a83bbb23f3e251dc" providerId="LiveId" clId="{3FEC8CBD-B24B-40FE-87CB-0356BCECF94F}" dt="2024-05-16T19:39:55.213" v="362"/>
        <pc:sldMkLst>
          <pc:docMk/>
          <pc:sldMk cId="1287357105" sldId="1863"/>
        </pc:sldMkLst>
      </pc:sldChg>
      <pc:sldChg chg="add">
        <pc:chgData name="Marco Parenzan" userId="a83bbb23f3e251dc" providerId="LiveId" clId="{3FEC8CBD-B24B-40FE-87CB-0356BCECF94F}" dt="2024-05-16T19:39:55.213" v="362"/>
        <pc:sldMkLst>
          <pc:docMk/>
          <pc:sldMk cId="1680781305" sldId="1905"/>
        </pc:sldMkLst>
      </pc:sldChg>
      <pc:sldChg chg="add">
        <pc:chgData name="Marco Parenzan" userId="a83bbb23f3e251dc" providerId="LiveId" clId="{3FEC8CBD-B24B-40FE-87CB-0356BCECF94F}" dt="2024-05-16T19:39:55.213" v="362"/>
        <pc:sldMkLst>
          <pc:docMk/>
          <pc:sldMk cId="1760178011" sldId="1917"/>
        </pc:sldMkLst>
      </pc:sldChg>
      <pc:sldChg chg="add">
        <pc:chgData name="Marco Parenzan" userId="a83bbb23f3e251dc" providerId="LiveId" clId="{3FEC8CBD-B24B-40FE-87CB-0356BCECF94F}" dt="2024-05-16T19:39:55.213" v="362"/>
        <pc:sldMkLst>
          <pc:docMk/>
          <pc:sldMk cId="4045431391" sldId="1921"/>
        </pc:sldMkLst>
      </pc:sldChg>
      <pc:sldChg chg="add">
        <pc:chgData name="Marco Parenzan" userId="a83bbb23f3e251dc" providerId="LiveId" clId="{3FEC8CBD-B24B-40FE-87CB-0356BCECF94F}" dt="2024-05-16T19:39:55.213" v="362"/>
        <pc:sldMkLst>
          <pc:docMk/>
          <pc:sldMk cId="2604013537" sldId="1931"/>
        </pc:sldMkLst>
      </pc:sldChg>
      <pc:sldChg chg="add">
        <pc:chgData name="Marco Parenzan" userId="a83bbb23f3e251dc" providerId="LiveId" clId="{3FEC8CBD-B24B-40FE-87CB-0356BCECF94F}" dt="2024-05-16T19:39:55.213" v="362"/>
        <pc:sldMkLst>
          <pc:docMk/>
          <pc:sldMk cId="3461521467" sldId="1956"/>
        </pc:sldMkLst>
      </pc:sldChg>
      <pc:sldChg chg="modSp mod modClrScheme chgLayout">
        <pc:chgData name="Marco Parenzan" userId="a83bbb23f3e251dc" providerId="LiveId" clId="{3FEC8CBD-B24B-40FE-87CB-0356BCECF94F}" dt="2024-05-16T20:20:23.060" v="402" actId="700"/>
        <pc:sldMkLst>
          <pc:docMk/>
          <pc:sldMk cId="3254762391" sldId="2242"/>
        </pc:sldMkLst>
        <pc:spChg chg="mod ord">
          <ac:chgData name="Marco Parenzan" userId="a83bbb23f3e251dc" providerId="LiveId" clId="{3FEC8CBD-B24B-40FE-87CB-0356BCECF94F}" dt="2024-05-16T20:20:23.060" v="402" actId="700"/>
          <ac:spMkLst>
            <pc:docMk/>
            <pc:sldMk cId="3254762391" sldId="2242"/>
            <ac:spMk id="2" creationId="{16E4DF39-4D55-1CE2-10B1-D173A50B8028}"/>
          </ac:spMkLst>
        </pc:spChg>
        <pc:spChg chg="mod ord">
          <ac:chgData name="Marco Parenzan" userId="a83bbb23f3e251dc" providerId="LiveId" clId="{3FEC8CBD-B24B-40FE-87CB-0356BCECF94F}" dt="2024-05-16T20:20:23.060" v="402" actId="700"/>
          <ac:spMkLst>
            <pc:docMk/>
            <pc:sldMk cId="3254762391" sldId="2242"/>
            <ac:spMk id="17" creationId="{00000000-0000-0000-0000-000000000000}"/>
          </ac:spMkLst>
        </pc:spChg>
      </pc:sldChg>
      <pc:sldChg chg="modSp mod modClrScheme chgLayout">
        <pc:chgData name="Marco Parenzan" userId="a83bbb23f3e251dc" providerId="LiveId" clId="{3FEC8CBD-B24B-40FE-87CB-0356BCECF94F}" dt="2024-05-16T20:20:23.060" v="402" actId="700"/>
        <pc:sldMkLst>
          <pc:docMk/>
          <pc:sldMk cId="3705968199" sldId="2243"/>
        </pc:sldMkLst>
        <pc:spChg chg="mod ord">
          <ac:chgData name="Marco Parenzan" userId="a83bbb23f3e251dc" providerId="LiveId" clId="{3FEC8CBD-B24B-40FE-87CB-0356BCECF94F}" dt="2024-05-16T20:20:23.060" v="402" actId="700"/>
          <ac:spMkLst>
            <pc:docMk/>
            <pc:sldMk cId="3705968199" sldId="2243"/>
            <ac:spMk id="3" creationId="{555A1F15-45F6-4B2F-822D-14E80BF966A1}"/>
          </ac:spMkLst>
        </pc:spChg>
        <pc:spChg chg="mod ord">
          <ac:chgData name="Marco Parenzan" userId="a83bbb23f3e251dc" providerId="LiveId" clId="{3FEC8CBD-B24B-40FE-87CB-0356BCECF94F}" dt="2024-05-16T20:20:23.060" v="402" actId="700"/>
          <ac:spMkLst>
            <pc:docMk/>
            <pc:sldMk cId="3705968199" sldId="2243"/>
            <ac:spMk id="17" creationId="{00000000-0000-0000-0000-000000000000}"/>
          </ac:spMkLst>
        </pc:spChg>
      </pc:sldChg>
      <pc:sldChg chg="add">
        <pc:chgData name="Marco Parenzan" userId="a83bbb23f3e251dc" providerId="LiveId" clId="{3FEC8CBD-B24B-40FE-87CB-0356BCECF94F}" dt="2024-05-16T19:39:55.213" v="362"/>
        <pc:sldMkLst>
          <pc:docMk/>
          <pc:sldMk cId="3793295044" sldId="2244"/>
        </pc:sldMkLst>
      </pc:sldChg>
      <pc:sldChg chg="modSp mod modClrScheme chgLayout">
        <pc:chgData name="Marco Parenzan" userId="a83bbb23f3e251dc" providerId="LiveId" clId="{3FEC8CBD-B24B-40FE-87CB-0356BCECF94F}" dt="2024-05-16T20:19:37.385" v="394" actId="700"/>
        <pc:sldMkLst>
          <pc:docMk/>
          <pc:sldMk cId="1334507322" sldId="2247"/>
        </pc:sldMkLst>
        <pc:spChg chg="mod ord">
          <ac:chgData name="Marco Parenzan" userId="a83bbb23f3e251dc" providerId="LiveId" clId="{3FEC8CBD-B24B-40FE-87CB-0356BCECF94F}" dt="2024-05-16T20:19:37.385" v="394" actId="700"/>
          <ac:spMkLst>
            <pc:docMk/>
            <pc:sldMk cId="1334507322" sldId="2247"/>
            <ac:spMk id="4" creationId="{FBC0140B-73C4-7FB3-7E41-4434B6F766A0}"/>
          </ac:spMkLst>
        </pc:spChg>
        <pc:spChg chg="mod ord">
          <ac:chgData name="Marco Parenzan" userId="a83bbb23f3e251dc" providerId="LiveId" clId="{3FEC8CBD-B24B-40FE-87CB-0356BCECF94F}" dt="2024-05-16T20:19:37.385" v="394" actId="700"/>
          <ac:spMkLst>
            <pc:docMk/>
            <pc:sldMk cId="1334507322" sldId="2247"/>
            <ac:spMk id="5" creationId="{03646FEE-D653-4D0B-932F-4DD7557ADA33}"/>
          </ac:spMkLst>
        </pc:spChg>
      </pc:sldChg>
      <pc:sldChg chg="modSp mod modClrScheme chgLayout">
        <pc:chgData name="Marco Parenzan" userId="a83bbb23f3e251dc" providerId="LiveId" clId="{3FEC8CBD-B24B-40FE-87CB-0356BCECF94F}" dt="2024-05-16T20:19:58.887" v="397" actId="700"/>
        <pc:sldMkLst>
          <pc:docMk/>
          <pc:sldMk cId="490488949" sldId="2248"/>
        </pc:sldMkLst>
        <pc:spChg chg="mod ord">
          <ac:chgData name="Marco Parenzan" userId="a83bbb23f3e251dc" providerId="LiveId" clId="{3FEC8CBD-B24B-40FE-87CB-0356BCECF94F}" dt="2024-05-16T20:19:58.887" v="397" actId="700"/>
          <ac:spMkLst>
            <pc:docMk/>
            <pc:sldMk cId="490488949" sldId="2248"/>
            <ac:spMk id="2" creationId="{B866C888-7E05-0033-F05B-4EAA1CF94121}"/>
          </ac:spMkLst>
        </pc:spChg>
        <pc:graphicFrameChg chg="mod ord modGraphic">
          <ac:chgData name="Marco Parenzan" userId="a83bbb23f3e251dc" providerId="LiveId" clId="{3FEC8CBD-B24B-40FE-87CB-0356BCECF94F}" dt="2024-05-16T20:19:58.887" v="397" actId="700"/>
          <ac:graphicFrameMkLst>
            <pc:docMk/>
            <pc:sldMk cId="490488949" sldId="2248"/>
            <ac:graphicFrameMk id="4" creationId="{30D56A80-730F-8980-4004-3F0B601A1070}"/>
          </ac:graphicFrameMkLst>
        </pc:graphicFrameChg>
      </pc:sldChg>
      <pc:sldChg chg="modSp mod modClrScheme chgLayout">
        <pc:chgData name="Marco Parenzan" userId="a83bbb23f3e251dc" providerId="LiveId" clId="{3FEC8CBD-B24B-40FE-87CB-0356BCECF94F}" dt="2024-05-16T20:19:52.204" v="396" actId="700"/>
        <pc:sldMkLst>
          <pc:docMk/>
          <pc:sldMk cId="346220259" sldId="2249"/>
        </pc:sldMkLst>
        <pc:spChg chg="mod ord">
          <ac:chgData name="Marco Parenzan" userId="a83bbb23f3e251dc" providerId="LiveId" clId="{3FEC8CBD-B24B-40FE-87CB-0356BCECF94F}" dt="2024-05-16T20:19:52.204" v="396" actId="700"/>
          <ac:spMkLst>
            <pc:docMk/>
            <pc:sldMk cId="346220259" sldId="2249"/>
            <ac:spMk id="2" creationId="{C40986BE-CDFD-8A9D-A2E2-801A68E87CB7}"/>
          </ac:spMkLst>
        </pc:spChg>
        <pc:graphicFrameChg chg="mod ord modGraphic">
          <ac:chgData name="Marco Parenzan" userId="a83bbb23f3e251dc" providerId="LiveId" clId="{3FEC8CBD-B24B-40FE-87CB-0356BCECF94F}" dt="2024-05-16T20:19:52.204" v="396" actId="700"/>
          <ac:graphicFrameMkLst>
            <pc:docMk/>
            <pc:sldMk cId="346220259" sldId="2249"/>
            <ac:graphicFrameMk id="7" creationId="{B91A2714-6529-52DF-A86D-DF955663A736}"/>
          </ac:graphicFrameMkLst>
        </pc:graphicFrameChg>
      </pc:sldChg>
      <pc:sldChg chg="modSp mod modClrScheme chgLayout">
        <pc:chgData name="Marco Parenzan" userId="a83bbb23f3e251dc" providerId="LiveId" clId="{3FEC8CBD-B24B-40FE-87CB-0356BCECF94F}" dt="2024-05-16T20:19:52.204" v="396" actId="700"/>
        <pc:sldMkLst>
          <pc:docMk/>
          <pc:sldMk cId="2277906204" sldId="2250"/>
        </pc:sldMkLst>
        <pc:spChg chg="mod ord">
          <ac:chgData name="Marco Parenzan" userId="a83bbb23f3e251dc" providerId="LiveId" clId="{3FEC8CBD-B24B-40FE-87CB-0356BCECF94F}" dt="2024-05-16T20:19:52.204" v="396" actId="700"/>
          <ac:spMkLst>
            <pc:docMk/>
            <pc:sldMk cId="2277906204" sldId="2250"/>
            <ac:spMk id="2" creationId="{605E311D-88BF-9729-06BD-A8E186B2A83B}"/>
          </ac:spMkLst>
        </pc:spChg>
        <pc:picChg chg="mod ord">
          <ac:chgData name="Marco Parenzan" userId="a83bbb23f3e251dc" providerId="LiveId" clId="{3FEC8CBD-B24B-40FE-87CB-0356BCECF94F}" dt="2024-05-16T20:19:52.204" v="396" actId="700"/>
          <ac:picMkLst>
            <pc:docMk/>
            <pc:sldMk cId="2277906204" sldId="2250"/>
            <ac:picMk id="3074" creationId="{3B092BB7-8C24-80CB-0CAF-30D0E820A69D}"/>
          </ac:picMkLst>
        </pc:picChg>
      </pc:sldChg>
      <pc:sldChg chg="add">
        <pc:chgData name="Marco Parenzan" userId="a83bbb23f3e251dc" providerId="LiveId" clId="{3FEC8CBD-B24B-40FE-87CB-0356BCECF94F}" dt="2024-05-16T19:39:55.213" v="362"/>
        <pc:sldMkLst>
          <pc:docMk/>
          <pc:sldMk cId="750663024" sldId="2251"/>
        </pc:sldMkLst>
      </pc:sldChg>
      <pc:sldChg chg="modSp mod modClrScheme chgLayout">
        <pc:chgData name="Marco Parenzan" userId="a83bbb23f3e251dc" providerId="LiveId" clId="{3FEC8CBD-B24B-40FE-87CB-0356BCECF94F}" dt="2024-05-16T20:19:58.887" v="397" actId="700"/>
        <pc:sldMkLst>
          <pc:docMk/>
          <pc:sldMk cId="1314390327" sldId="2254"/>
        </pc:sldMkLst>
        <pc:spChg chg="mod ord">
          <ac:chgData name="Marco Parenzan" userId="a83bbb23f3e251dc" providerId="LiveId" clId="{3FEC8CBD-B24B-40FE-87CB-0356BCECF94F}" dt="2024-05-16T20:19:58.887" v="397" actId="700"/>
          <ac:spMkLst>
            <pc:docMk/>
            <pc:sldMk cId="1314390327" sldId="2254"/>
            <ac:spMk id="2" creationId="{90F8EEFD-D431-26AE-A9D0-D6CD9AAD1344}"/>
          </ac:spMkLst>
        </pc:spChg>
        <pc:spChg chg="mod ord">
          <ac:chgData name="Marco Parenzan" userId="a83bbb23f3e251dc" providerId="LiveId" clId="{3FEC8CBD-B24B-40FE-87CB-0356BCECF94F}" dt="2024-05-16T20:19:58.887" v="397" actId="700"/>
          <ac:spMkLst>
            <pc:docMk/>
            <pc:sldMk cId="1314390327" sldId="2254"/>
            <ac:spMk id="3" creationId="{D228F4AE-F134-A24B-D7F7-15ED41E2685C}"/>
          </ac:spMkLst>
        </pc:spChg>
      </pc:sldChg>
      <pc:sldChg chg="modSp mod modClrScheme chgLayout">
        <pc:chgData name="Marco Parenzan" userId="a83bbb23f3e251dc" providerId="LiveId" clId="{3FEC8CBD-B24B-40FE-87CB-0356BCECF94F}" dt="2024-05-16T20:19:58.919" v="398" actId="27636"/>
        <pc:sldMkLst>
          <pc:docMk/>
          <pc:sldMk cId="435824974" sldId="2255"/>
        </pc:sldMkLst>
        <pc:spChg chg="mod ord">
          <ac:chgData name="Marco Parenzan" userId="a83bbb23f3e251dc" providerId="LiveId" clId="{3FEC8CBD-B24B-40FE-87CB-0356BCECF94F}" dt="2024-05-16T20:19:58.887" v="397" actId="700"/>
          <ac:spMkLst>
            <pc:docMk/>
            <pc:sldMk cId="435824974" sldId="2255"/>
            <ac:spMk id="2" creationId="{C682397B-53E0-39CC-6BD4-4B5133E7809F}"/>
          </ac:spMkLst>
        </pc:spChg>
        <pc:spChg chg="mod ord">
          <ac:chgData name="Marco Parenzan" userId="a83bbb23f3e251dc" providerId="LiveId" clId="{3FEC8CBD-B24B-40FE-87CB-0356BCECF94F}" dt="2024-05-16T20:19:58.919" v="398" actId="27636"/>
          <ac:spMkLst>
            <pc:docMk/>
            <pc:sldMk cId="435824974" sldId="2255"/>
            <ac:spMk id="3" creationId="{3BC05DB1-4B9C-A317-9E53-CBCEC6BA33C6}"/>
          </ac:spMkLst>
        </pc:spChg>
      </pc:sldChg>
      <pc:sldChg chg="modSp mod modClrScheme chgLayout">
        <pc:chgData name="Marco Parenzan" userId="a83bbb23f3e251dc" providerId="LiveId" clId="{3FEC8CBD-B24B-40FE-87CB-0356BCECF94F}" dt="2024-05-16T20:20:33.923" v="404" actId="700"/>
        <pc:sldMkLst>
          <pc:docMk/>
          <pc:sldMk cId="3800580375" sldId="2147309227"/>
        </pc:sldMkLst>
        <pc:spChg chg="mod ord">
          <ac:chgData name="Marco Parenzan" userId="a83bbb23f3e251dc" providerId="LiveId" clId="{3FEC8CBD-B24B-40FE-87CB-0356BCECF94F}" dt="2024-05-16T20:20:33.923" v="404" actId="700"/>
          <ac:spMkLst>
            <pc:docMk/>
            <pc:sldMk cId="3800580375" sldId="2147309227"/>
            <ac:spMk id="2" creationId="{1B945601-C2BC-A13E-1395-5A8203E2E02E}"/>
          </ac:spMkLst>
        </pc:spChg>
        <pc:picChg chg="mod ord">
          <ac:chgData name="Marco Parenzan" userId="a83bbb23f3e251dc" providerId="LiveId" clId="{3FEC8CBD-B24B-40FE-87CB-0356BCECF94F}" dt="2024-05-16T20:20:33.923" v="404" actId="700"/>
          <ac:picMkLst>
            <pc:docMk/>
            <pc:sldMk cId="3800580375" sldId="2147309227"/>
            <ac:picMk id="2050" creationId="{0591A9CB-429C-739D-7620-FB66BE58E4D9}"/>
          </ac:picMkLst>
        </pc:picChg>
      </pc:sldChg>
      <pc:sldChg chg="modSp mod modClrScheme chgLayout">
        <pc:chgData name="Marco Parenzan" userId="a83bbb23f3e251dc" providerId="LiveId" clId="{3FEC8CBD-B24B-40FE-87CB-0356BCECF94F}" dt="2024-05-16T20:20:33.937" v="405" actId="27636"/>
        <pc:sldMkLst>
          <pc:docMk/>
          <pc:sldMk cId="1941441867" sldId="2147309265"/>
        </pc:sldMkLst>
        <pc:spChg chg="mod ord">
          <ac:chgData name="Marco Parenzan" userId="a83bbb23f3e251dc" providerId="LiveId" clId="{3FEC8CBD-B24B-40FE-87CB-0356BCECF94F}" dt="2024-05-16T20:20:33.937" v="405" actId="27636"/>
          <ac:spMkLst>
            <pc:docMk/>
            <pc:sldMk cId="1941441867" sldId="2147309265"/>
            <ac:spMk id="3" creationId="{14BFB8FE-311A-09BC-9822-883635EABF41}"/>
          </ac:spMkLst>
        </pc:spChg>
        <pc:picChg chg="mod ord">
          <ac:chgData name="Marco Parenzan" userId="a83bbb23f3e251dc" providerId="LiveId" clId="{3FEC8CBD-B24B-40FE-87CB-0356BCECF94F}" dt="2024-05-16T20:20:33.923" v="404" actId="700"/>
          <ac:picMkLst>
            <pc:docMk/>
            <pc:sldMk cId="1941441867" sldId="2147309265"/>
            <ac:picMk id="4" creationId="{DAB817C8-74D6-46FA-9712-A9C0D5BC9020}"/>
          </ac:picMkLst>
        </pc:picChg>
      </pc:sldChg>
      <pc:sldChg chg="addSp delSp modSp mod modClrScheme chgLayout">
        <pc:chgData name="Marco Parenzan" userId="a83bbb23f3e251dc" providerId="LiveId" clId="{3FEC8CBD-B24B-40FE-87CB-0356BCECF94F}" dt="2024-05-18T08:11:09.374" v="1541" actId="6264"/>
        <pc:sldMkLst>
          <pc:docMk/>
          <pc:sldMk cId="3189821589" sldId="2147479142"/>
        </pc:sldMkLst>
        <pc:spChg chg="add del mod">
          <ac:chgData name="Marco Parenzan" userId="a83bbb23f3e251dc" providerId="LiveId" clId="{3FEC8CBD-B24B-40FE-87CB-0356BCECF94F}" dt="2024-05-18T08:11:09.374" v="1541" actId="6264"/>
          <ac:spMkLst>
            <pc:docMk/>
            <pc:sldMk cId="3189821589" sldId="2147479142"/>
            <ac:spMk id="3" creationId="{672E2E4F-6B88-0D40-C52A-F81A0053F0A0}"/>
          </ac:spMkLst>
        </pc:spChg>
        <pc:spChg chg="mod ord">
          <ac:chgData name="Marco Parenzan" userId="a83bbb23f3e251dc" providerId="LiveId" clId="{3FEC8CBD-B24B-40FE-87CB-0356BCECF94F}" dt="2024-05-18T08:11:09.374" v="1541" actId="6264"/>
          <ac:spMkLst>
            <pc:docMk/>
            <pc:sldMk cId="3189821589" sldId="2147479142"/>
            <ac:spMk id="4" creationId="{165AB6F3-D2A7-F704-AE79-937B5381650E}"/>
          </ac:spMkLst>
        </pc:spChg>
        <pc:spChg chg="mod ord">
          <ac:chgData name="Marco Parenzan" userId="a83bbb23f3e251dc" providerId="LiveId" clId="{3FEC8CBD-B24B-40FE-87CB-0356BCECF94F}" dt="2024-05-18T08:11:09.374" v="1541" actId="6264"/>
          <ac:spMkLst>
            <pc:docMk/>
            <pc:sldMk cId="3189821589" sldId="2147479142"/>
            <ac:spMk id="5" creationId="{9E5686B4-3D18-7C54-C847-E0DA6EC405E9}"/>
          </ac:spMkLst>
        </pc:spChg>
        <pc:spChg chg="add del mod">
          <ac:chgData name="Marco Parenzan" userId="a83bbb23f3e251dc" providerId="LiveId" clId="{3FEC8CBD-B24B-40FE-87CB-0356BCECF94F}" dt="2024-05-18T08:11:09.374" v="1541" actId="6264"/>
          <ac:spMkLst>
            <pc:docMk/>
            <pc:sldMk cId="3189821589" sldId="2147479142"/>
            <ac:spMk id="6" creationId="{563A5311-A462-2DD7-2545-5FB43017C1AB}"/>
          </ac:spMkLst>
        </pc:spChg>
      </pc:sldChg>
      <pc:sldChg chg="modSp mod modClrScheme chgLayout">
        <pc:chgData name="Marco Parenzan" userId="a83bbb23f3e251dc" providerId="LiveId" clId="{3FEC8CBD-B24B-40FE-87CB-0356BCECF94F}" dt="2024-05-16T20:20:08.405" v="401" actId="27636"/>
        <pc:sldMkLst>
          <pc:docMk/>
          <pc:sldMk cId="3980532391" sldId="2147479146"/>
        </pc:sldMkLst>
        <pc:spChg chg="mod ord">
          <ac:chgData name="Marco Parenzan" userId="a83bbb23f3e251dc" providerId="LiveId" clId="{3FEC8CBD-B24B-40FE-87CB-0356BCECF94F}" dt="2024-05-16T20:20:08.354" v="399" actId="700"/>
          <ac:spMkLst>
            <pc:docMk/>
            <pc:sldMk cId="3980532391" sldId="2147479146"/>
            <ac:spMk id="4" creationId="{E17ABDC6-FEE3-D026-3339-2BFF69DFED50}"/>
          </ac:spMkLst>
        </pc:spChg>
        <pc:spChg chg="mod ord">
          <ac:chgData name="Marco Parenzan" userId="a83bbb23f3e251dc" providerId="LiveId" clId="{3FEC8CBD-B24B-40FE-87CB-0356BCECF94F}" dt="2024-05-16T20:20:08.405" v="401" actId="27636"/>
          <ac:spMkLst>
            <pc:docMk/>
            <pc:sldMk cId="3980532391" sldId="2147479146"/>
            <ac:spMk id="5" creationId="{C324468C-FB08-1054-098A-05401DED3DAE}"/>
          </ac:spMkLst>
        </pc:spChg>
      </pc:sldChg>
      <pc:sldChg chg="addSp delSp modSp mod modClrScheme chgLayout">
        <pc:chgData name="Marco Parenzan" userId="a83bbb23f3e251dc" providerId="LiveId" clId="{3FEC8CBD-B24B-40FE-87CB-0356BCECF94F}" dt="2024-05-16T20:20:08.354" v="399" actId="700"/>
        <pc:sldMkLst>
          <pc:docMk/>
          <pc:sldMk cId="1062156238" sldId="2147479147"/>
        </pc:sldMkLst>
        <pc:spChg chg="del mod ord">
          <ac:chgData name="Marco Parenzan" userId="a83bbb23f3e251dc" providerId="LiveId" clId="{3FEC8CBD-B24B-40FE-87CB-0356BCECF94F}" dt="2024-05-16T20:20:08.354" v="399" actId="700"/>
          <ac:spMkLst>
            <pc:docMk/>
            <pc:sldMk cId="1062156238" sldId="2147479147"/>
            <ac:spMk id="2" creationId="{B2E94BA2-14E8-E819-7C99-84F3A07C517F}"/>
          </ac:spMkLst>
        </pc:spChg>
        <pc:spChg chg="mod ord">
          <ac:chgData name="Marco Parenzan" userId="a83bbb23f3e251dc" providerId="LiveId" clId="{3FEC8CBD-B24B-40FE-87CB-0356BCECF94F}" dt="2024-05-16T20:20:08.354" v="399" actId="700"/>
          <ac:spMkLst>
            <pc:docMk/>
            <pc:sldMk cId="1062156238" sldId="2147479147"/>
            <ac:spMk id="3" creationId="{FEDF8114-92D3-14C7-54F5-EDA965830A16}"/>
          </ac:spMkLst>
        </pc:spChg>
        <pc:spChg chg="add mod ord">
          <ac:chgData name="Marco Parenzan" userId="a83bbb23f3e251dc" providerId="LiveId" clId="{3FEC8CBD-B24B-40FE-87CB-0356BCECF94F}" dt="2024-05-16T20:20:08.354" v="399" actId="700"/>
          <ac:spMkLst>
            <pc:docMk/>
            <pc:sldMk cId="1062156238" sldId="2147479147"/>
            <ac:spMk id="4" creationId="{12E2FC41-8ED5-06AF-45A3-C6FEBB6CD981}"/>
          </ac:spMkLst>
        </pc:spChg>
      </pc:sldChg>
      <pc:sldChg chg="addSp delSp modSp mod ord modClrScheme chgLayout">
        <pc:chgData name="Marco Parenzan" userId="a83bbb23f3e251dc" providerId="LiveId" clId="{3FEC8CBD-B24B-40FE-87CB-0356BCECF94F}" dt="2024-05-18T08:24:53.973" v="1911" actId="20577"/>
        <pc:sldMkLst>
          <pc:docMk/>
          <pc:sldMk cId="600452120" sldId="2147479148"/>
        </pc:sldMkLst>
        <pc:spChg chg="add mod ord">
          <ac:chgData name="Marco Parenzan" userId="a83bbb23f3e251dc" providerId="LiveId" clId="{3FEC8CBD-B24B-40FE-87CB-0356BCECF94F}" dt="2024-05-16T20:20:08.354" v="399" actId="700"/>
          <ac:spMkLst>
            <pc:docMk/>
            <pc:sldMk cId="600452120" sldId="2147479148"/>
            <ac:spMk id="2" creationId="{248860BF-6FC9-77DF-6AFD-26CCEE28F91A}"/>
          </ac:spMkLst>
        </pc:spChg>
        <pc:spChg chg="del mod ord">
          <ac:chgData name="Marco Parenzan" userId="a83bbb23f3e251dc" providerId="LiveId" clId="{3FEC8CBD-B24B-40FE-87CB-0356BCECF94F}" dt="2024-05-16T20:20:08.354" v="399" actId="700"/>
          <ac:spMkLst>
            <pc:docMk/>
            <pc:sldMk cId="600452120" sldId="2147479148"/>
            <ac:spMk id="4" creationId="{973F48BD-D19D-518F-0F46-0E8E785D40AE}"/>
          </ac:spMkLst>
        </pc:spChg>
        <pc:spChg chg="mod">
          <ac:chgData name="Marco Parenzan" userId="a83bbb23f3e251dc" providerId="LiveId" clId="{3FEC8CBD-B24B-40FE-87CB-0356BCECF94F}" dt="2024-05-18T08:21:39.090" v="1845" actId="20577"/>
          <ac:spMkLst>
            <pc:docMk/>
            <pc:sldMk cId="600452120" sldId="2147479148"/>
            <ac:spMk id="4" creationId="{C765C4EE-387B-AAAF-9A88-189838FADD4D}"/>
          </ac:spMkLst>
        </pc:spChg>
        <pc:spChg chg="mod ord">
          <ac:chgData name="Marco Parenzan" userId="a83bbb23f3e251dc" providerId="LiveId" clId="{3FEC8CBD-B24B-40FE-87CB-0356BCECF94F}" dt="2024-05-18T08:24:53.973" v="1911" actId="20577"/>
          <ac:spMkLst>
            <pc:docMk/>
            <pc:sldMk cId="600452120" sldId="2147479148"/>
            <ac:spMk id="5" creationId="{62CC7721-3C7E-6E46-BD87-D769CDC05801}"/>
          </ac:spMkLst>
        </pc:spChg>
      </pc:sldChg>
      <pc:sldChg chg="addSp delSp modSp mod modClrScheme chgLayout">
        <pc:chgData name="Marco Parenzan" userId="a83bbb23f3e251dc" providerId="LiveId" clId="{3FEC8CBD-B24B-40FE-87CB-0356BCECF94F}" dt="2024-05-16T20:20:08.354" v="399" actId="700"/>
        <pc:sldMkLst>
          <pc:docMk/>
          <pc:sldMk cId="2673977570" sldId="2147479149"/>
        </pc:sldMkLst>
        <pc:spChg chg="add mod ord">
          <ac:chgData name="Marco Parenzan" userId="a83bbb23f3e251dc" providerId="LiveId" clId="{3FEC8CBD-B24B-40FE-87CB-0356BCECF94F}" dt="2024-05-16T20:20:08.354" v="399" actId="700"/>
          <ac:spMkLst>
            <pc:docMk/>
            <pc:sldMk cId="2673977570" sldId="2147479149"/>
            <ac:spMk id="2" creationId="{D21D2712-3C52-8C29-B3D1-14486701E7D2}"/>
          </ac:spMkLst>
        </pc:spChg>
        <pc:spChg chg="del mod ord">
          <ac:chgData name="Marco Parenzan" userId="a83bbb23f3e251dc" providerId="LiveId" clId="{3FEC8CBD-B24B-40FE-87CB-0356BCECF94F}" dt="2024-05-16T20:20:08.354" v="399" actId="700"/>
          <ac:spMkLst>
            <pc:docMk/>
            <pc:sldMk cId="2673977570" sldId="2147479149"/>
            <ac:spMk id="4" creationId="{D055D036-8207-A903-A482-78231A2670EC}"/>
          </ac:spMkLst>
        </pc:spChg>
        <pc:spChg chg="mod ord">
          <ac:chgData name="Marco Parenzan" userId="a83bbb23f3e251dc" providerId="LiveId" clId="{3FEC8CBD-B24B-40FE-87CB-0356BCECF94F}" dt="2024-05-16T20:20:08.354" v="399" actId="700"/>
          <ac:spMkLst>
            <pc:docMk/>
            <pc:sldMk cId="2673977570" sldId="2147479149"/>
            <ac:spMk id="5" creationId="{3544FBD2-ED33-15C2-B2B9-471196210FE7}"/>
          </ac:spMkLst>
        </pc:spChg>
      </pc:sldChg>
      <pc:sldChg chg="addSp delSp modSp mod ord modClrScheme chgLayout">
        <pc:chgData name="Marco Parenzan" userId="a83bbb23f3e251dc" providerId="LiveId" clId="{3FEC8CBD-B24B-40FE-87CB-0356BCECF94F}" dt="2024-05-18T08:21:56.068" v="1875" actId="20577"/>
        <pc:sldMkLst>
          <pc:docMk/>
          <pc:sldMk cId="3081509801" sldId="2147479150"/>
        </pc:sldMkLst>
        <pc:spChg chg="del mod ord">
          <ac:chgData name="Marco Parenzan" userId="a83bbb23f3e251dc" providerId="LiveId" clId="{3FEC8CBD-B24B-40FE-87CB-0356BCECF94F}" dt="2024-05-16T20:20:08.354" v="399" actId="700"/>
          <ac:spMkLst>
            <pc:docMk/>
            <pc:sldMk cId="3081509801" sldId="2147479150"/>
            <ac:spMk id="2" creationId="{22503D9C-B385-B09D-4264-6D4376E56365}"/>
          </ac:spMkLst>
        </pc:spChg>
        <pc:spChg chg="mod ord">
          <ac:chgData name="Marco Parenzan" userId="a83bbb23f3e251dc" providerId="LiveId" clId="{3FEC8CBD-B24B-40FE-87CB-0356BCECF94F}" dt="2024-05-16T20:20:08.392" v="400" actId="27636"/>
          <ac:spMkLst>
            <pc:docMk/>
            <pc:sldMk cId="3081509801" sldId="2147479150"/>
            <ac:spMk id="3" creationId="{7446A48E-C53E-42CA-0BE5-3CEA93668EB7}"/>
          </ac:spMkLst>
        </pc:spChg>
        <pc:spChg chg="add mod ord">
          <ac:chgData name="Marco Parenzan" userId="a83bbb23f3e251dc" providerId="LiveId" clId="{3FEC8CBD-B24B-40FE-87CB-0356BCECF94F}" dt="2024-05-16T20:20:08.354" v="399" actId="700"/>
          <ac:spMkLst>
            <pc:docMk/>
            <pc:sldMk cId="3081509801" sldId="2147479150"/>
            <ac:spMk id="4" creationId="{465159CC-0AF3-CDB7-787A-32C00FD23214}"/>
          </ac:spMkLst>
        </pc:spChg>
        <pc:spChg chg="mod">
          <ac:chgData name="Marco Parenzan" userId="a83bbb23f3e251dc" providerId="LiveId" clId="{3FEC8CBD-B24B-40FE-87CB-0356BCECF94F}" dt="2024-05-18T08:21:56.068" v="1875" actId="20577"/>
          <ac:spMkLst>
            <pc:docMk/>
            <pc:sldMk cId="3081509801" sldId="2147479150"/>
            <ac:spMk id="5" creationId="{3A8B5D16-BD04-0D1E-7BEB-2948A338B247}"/>
          </ac:spMkLst>
        </pc:spChg>
      </pc:sldChg>
      <pc:sldChg chg="addSp delSp modSp mod modClrScheme modAnim chgLayout">
        <pc:chgData name="Marco Parenzan" userId="a83bbb23f3e251dc" providerId="LiveId" clId="{3FEC8CBD-B24B-40FE-87CB-0356BCECF94F}" dt="2024-05-18T08:15:41.460" v="1600" actId="20577"/>
        <pc:sldMkLst>
          <pc:docMk/>
          <pc:sldMk cId="1635385" sldId="2147479151"/>
        </pc:sldMkLst>
        <pc:spChg chg="del mod ord">
          <ac:chgData name="Marco Parenzan" userId="a83bbb23f3e251dc" providerId="LiveId" clId="{3FEC8CBD-B24B-40FE-87CB-0356BCECF94F}" dt="2024-05-16T20:20:08.354" v="399" actId="700"/>
          <ac:spMkLst>
            <pc:docMk/>
            <pc:sldMk cId="1635385" sldId="2147479151"/>
            <ac:spMk id="2" creationId="{8FDE0E17-54AA-E0C3-53D7-95624859CB1A}"/>
          </ac:spMkLst>
        </pc:spChg>
        <pc:spChg chg="mod ord">
          <ac:chgData name="Marco Parenzan" userId="a83bbb23f3e251dc" providerId="LiveId" clId="{3FEC8CBD-B24B-40FE-87CB-0356BCECF94F}" dt="2024-05-18T08:15:41.460" v="1600" actId="20577"/>
          <ac:spMkLst>
            <pc:docMk/>
            <pc:sldMk cId="1635385" sldId="2147479151"/>
            <ac:spMk id="3" creationId="{B5E13F01-1FAD-C204-CAEE-A92F630DCFB2}"/>
          </ac:spMkLst>
        </pc:spChg>
        <pc:spChg chg="add mod ord">
          <ac:chgData name="Marco Parenzan" userId="a83bbb23f3e251dc" providerId="LiveId" clId="{3FEC8CBD-B24B-40FE-87CB-0356BCECF94F}" dt="2024-05-16T20:20:08.354" v="399" actId="700"/>
          <ac:spMkLst>
            <pc:docMk/>
            <pc:sldMk cId="1635385" sldId="2147479151"/>
            <ac:spMk id="4" creationId="{55BDBF82-6A12-ACDB-8F67-D29873B4C357}"/>
          </ac:spMkLst>
        </pc:spChg>
      </pc:sldChg>
      <pc:sldChg chg="addSp delSp modSp mod modClrScheme chgLayout">
        <pc:chgData name="Marco Parenzan" userId="a83bbb23f3e251dc" providerId="LiveId" clId="{3FEC8CBD-B24B-40FE-87CB-0356BCECF94F}" dt="2024-05-16T20:20:08.354" v="399" actId="700"/>
        <pc:sldMkLst>
          <pc:docMk/>
          <pc:sldMk cId="208569564" sldId="2147479152"/>
        </pc:sldMkLst>
        <pc:spChg chg="add mod ord">
          <ac:chgData name="Marco Parenzan" userId="a83bbb23f3e251dc" providerId="LiveId" clId="{3FEC8CBD-B24B-40FE-87CB-0356BCECF94F}" dt="2024-05-16T20:20:08.354" v="399" actId="700"/>
          <ac:spMkLst>
            <pc:docMk/>
            <pc:sldMk cId="208569564" sldId="2147479152"/>
            <ac:spMk id="2" creationId="{731B88F1-EA87-1AF1-9321-332D53AA37BC}"/>
          </ac:spMkLst>
        </pc:spChg>
        <pc:spChg chg="del mod ord">
          <ac:chgData name="Marco Parenzan" userId="a83bbb23f3e251dc" providerId="LiveId" clId="{3FEC8CBD-B24B-40FE-87CB-0356BCECF94F}" dt="2024-05-16T20:20:08.354" v="399" actId="700"/>
          <ac:spMkLst>
            <pc:docMk/>
            <pc:sldMk cId="208569564" sldId="2147479152"/>
            <ac:spMk id="4" creationId="{CA77D35A-FC82-635A-5C54-2C0E75A88FE0}"/>
          </ac:spMkLst>
        </pc:spChg>
        <pc:spChg chg="mod ord">
          <ac:chgData name="Marco Parenzan" userId="a83bbb23f3e251dc" providerId="LiveId" clId="{3FEC8CBD-B24B-40FE-87CB-0356BCECF94F}" dt="2024-05-16T20:20:08.354" v="399" actId="700"/>
          <ac:spMkLst>
            <pc:docMk/>
            <pc:sldMk cId="208569564" sldId="2147479152"/>
            <ac:spMk id="5" creationId="{B9C9C073-30C2-E9A0-1E27-592224F50655}"/>
          </ac:spMkLst>
        </pc:spChg>
      </pc:sldChg>
      <pc:sldChg chg="addSp modSp mod">
        <pc:chgData name="Marco Parenzan" userId="a83bbb23f3e251dc" providerId="LiveId" clId="{3FEC8CBD-B24B-40FE-87CB-0356BCECF94F}" dt="2024-05-18T03:24:37.060" v="417" actId="1076"/>
        <pc:sldMkLst>
          <pc:docMk/>
          <pc:sldMk cId="568906781" sldId="2147479153"/>
        </pc:sldMkLst>
        <pc:spChg chg="add mod">
          <ac:chgData name="Marco Parenzan" userId="a83bbb23f3e251dc" providerId="LiveId" clId="{3FEC8CBD-B24B-40FE-87CB-0356BCECF94F}" dt="2024-05-18T03:24:37.060" v="417" actId="1076"/>
          <ac:spMkLst>
            <pc:docMk/>
            <pc:sldMk cId="568906781" sldId="2147479153"/>
            <ac:spMk id="4" creationId="{C7F93400-3739-CAA5-BD03-416396C134CA}"/>
          </ac:spMkLst>
        </pc:spChg>
      </pc:sldChg>
      <pc:sldChg chg="modSp mod modClrScheme chgLayout">
        <pc:chgData name="Marco Parenzan" userId="a83bbb23f3e251dc" providerId="LiveId" clId="{3FEC8CBD-B24B-40FE-87CB-0356BCECF94F}" dt="2024-05-16T20:20:23.060" v="402" actId="700"/>
        <pc:sldMkLst>
          <pc:docMk/>
          <pc:sldMk cId="2041264148" sldId="2147479153"/>
        </pc:sldMkLst>
        <pc:spChg chg="mod ord">
          <ac:chgData name="Marco Parenzan" userId="a83bbb23f3e251dc" providerId="LiveId" clId="{3FEC8CBD-B24B-40FE-87CB-0356BCECF94F}" dt="2024-05-16T20:20:23.060" v="402" actId="700"/>
          <ac:spMkLst>
            <pc:docMk/>
            <pc:sldMk cId="2041264148" sldId="2147479153"/>
            <ac:spMk id="2" creationId="{5067D97E-6880-14FC-C11A-6C65BDA64045}"/>
          </ac:spMkLst>
        </pc:spChg>
        <pc:picChg chg="mod ord">
          <ac:chgData name="Marco Parenzan" userId="a83bbb23f3e251dc" providerId="LiveId" clId="{3FEC8CBD-B24B-40FE-87CB-0356BCECF94F}" dt="2024-05-16T20:20:23.060" v="402" actId="700"/>
          <ac:picMkLst>
            <pc:docMk/>
            <pc:sldMk cId="2041264148" sldId="2147479153"/>
            <ac:picMk id="13" creationId="{2C868478-994B-F47E-97A3-0402D2D34A40}"/>
          </ac:picMkLst>
        </pc:picChg>
      </pc:sldChg>
      <pc:sldChg chg="addSp delSp modSp new mod modClrScheme chgLayout">
        <pc:chgData name="Marco Parenzan" userId="a83bbb23f3e251dc" providerId="LiveId" clId="{3FEC8CBD-B24B-40FE-87CB-0356BCECF94F}" dt="2024-05-10T21:56:14.365" v="348" actId="20577"/>
        <pc:sldMkLst>
          <pc:docMk/>
          <pc:sldMk cId="4156933415" sldId="2147479154"/>
        </pc:sldMkLst>
        <pc:spChg chg="del mod ord">
          <ac:chgData name="Marco Parenzan" userId="a83bbb23f3e251dc" providerId="LiveId" clId="{3FEC8CBD-B24B-40FE-87CB-0356BCECF94F}" dt="2024-05-10T21:46:38.972" v="1" actId="700"/>
          <ac:spMkLst>
            <pc:docMk/>
            <pc:sldMk cId="4156933415" sldId="2147479154"/>
            <ac:spMk id="2" creationId="{947A09AD-507C-3A1C-7F1A-6E27BA4EA63D}"/>
          </ac:spMkLst>
        </pc:spChg>
        <pc:spChg chg="del mod ord">
          <ac:chgData name="Marco Parenzan" userId="a83bbb23f3e251dc" providerId="LiveId" clId="{3FEC8CBD-B24B-40FE-87CB-0356BCECF94F}" dt="2024-05-10T21:46:38.972" v="1" actId="700"/>
          <ac:spMkLst>
            <pc:docMk/>
            <pc:sldMk cId="4156933415" sldId="2147479154"/>
            <ac:spMk id="3" creationId="{0176C4DF-0D8D-AFFC-2949-450E3B0F9946}"/>
          </ac:spMkLst>
        </pc:spChg>
        <pc:spChg chg="add mod ord">
          <ac:chgData name="Marco Parenzan" userId="a83bbb23f3e251dc" providerId="LiveId" clId="{3FEC8CBD-B24B-40FE-87CB-0356BCECF94F}" dt="2024-05-10T21:46:38.972" v="1" actId="700"/>
          <ac:spMkLst>
            <pc:docMk/>
            <pc:sldMk cId="4156933415" sldId="2147479154"/>
            <ac:spMk id="4" creationId="{04330C5F-743C-0FFF-48A0-8D20E04EA4FE}"/>
          </ac:spMkLst>
        </pc:spChg>
        <pc:spChg chg="add del mod ord">
          <ac:chgData name="Marco Parenzan" userId="a83bbb23f3e251dc" providerId="LiveId" clId="{3FEC8CBD-B24B-40FE-87CB-0356BCECF94F}" dt="2024-05-10T21:47:27.704" v="2" actId="1032"/>
          <ac:spMkLst>
            <pc:docMk/>
            <pc:sldMk cId="4156933415" sldId="2147479154"/>
            <ac:spMk id="5" creationId="{7428AD46-A1D5-A82F-96BE-072C64F1D081}"/>
          </ac:spMkLst>
        </pc:spChg>
        <pc:graphicFrameChg chg="add mod modGraphic">
          <ac:chgData name="Marco Parenzan" userId="a83bbb23f3e251dc" providerId="LiveId" clId="{3FEC8CBD-B24B-40FE-87CB-0356BCECF94F}" dt="2024-05-10T21:56:14.365" v="348" actId="20577"/>
          <ac:graphicFrameMkLst>
            <pc:docMk/>
            <pc:sldMk cId="4156933415" sldId="2147479154"/>
            <ac:graphicFrameMk id="6" creationId="{7BCC5045-207F-2438-E29E-0B3996861E5A}"/>
          </ac:graphicFrameMkLst>
        </pc:graphicFrameChg>
      </pc:sldChg>
      <pc:sldChg chg="modSp mod modAnim">
        <pc:chgData name="Marco Parenzan" userId="a83bbb23f3e251dc" providerId="LiveId" clId="{3FEC8CBD-B24B-40FE-87CB-0356BCECF94F}" dt="2024-05-18T08:20:31.565" v="1790" actId="1036"/>
        <pc:sldMkLst>
          <pc:docMk/>
          <pc:sldMk cId="92829308" sldId="2147479155"/>
        </pc:sldMkLst>
        <pc:spChg chg="mod">
          <ac:chgData name="Marco Parenzan" userId="a83bbb23f3e251dc" providerId="LiveId" clId="{3FEC8CBD-B24B-40FE-87CB-0356BCECF94F}" dt="2024-05-18T08:20:23.403" v="1771" actId="5793"/>
          <ac:spMkLst>
            <pc:docMk/>
            <pc:sldMk cId="92829308" sldId="2147479155"/>
            <ac:spMk id="3" creationId="{88FDE683-63C0-DCDD-482B-DD4A193BCA02}"/>
          </ac:spMkLst>
        </pc:spChg>
        <pc:spChg chg="mod">
          <ac:chgData name="Marco Parenzan" userId="a83bbb23f3e251dc" providerId="LiveId" clId="{3FEC8CBD-B24B-40FE-87CB-0356BCECF94F}" dt="2024-05-18T08:20:31.565" v="1790" actId="1036"/>
          <ac:spMkLst>
            <pc:docMk/>
            <pc:sldMk cId="92829308" sldId="2147479155"/>
            <ac:spMk id="5" creationId="{B8067146-BC5A-8AD4-36F7-46177175F4C5}"/>
          </ac:spMkLst>
        </pc:spChg>
      </pc:sldChg>
      <pc:sldChg chg="addSp delSp modSp add mod modClrScheme chgLayout">
        <pc:chgData name="Marco Parenzan" userId="a83bbb23f3e251dc" providerId="LiveId" clId="{3FEC8CBD-B24B-40FE-87CB-0356BCECF94F}" dt="2024-05-16T20:19:37.385" v="394" actId="700"/>
        <pc:sldMkLst>
          <pc:docMk/>
          <pc:sldMk cId="2685670779" sldId="2147479155"/>
        </pc:sldMkLst>
        <pc:spChg chg="mod ord">
          <ac:chgData name="Marco Parenzan" userId="a83bbb23f3e251dc" providerId="LiveId" clId="{3FEC8CBD-B24B-40FE-87CB-0356BCECF94F}" dt="2024-05-16T20:19:37.385" v="394" actId="700"/>
          <ac:spMkLst>
            <pc:docMk/>
            <pc:sldMk cId="2685670779" sldId="2147479155"/>
            <ac:spMk id="2" creationId="{F442009A-99D0-47B8-499D-5793C5A67DA0}"/>
          </ac:spMkLst>
        </pc:spChg>
        <pc:spChg chg="add mod ord">
          <ac:chgData name="Marco Parenzan" userId="a83bbb23f3e251dc" providerId="LiveId" clId="{3FEC8CBD-B24B-40FE-87CB-0356BCECF94F}" dt="2024-05-16T20:19:37.385" v="394" actId="700"/>
          <ac:spMkLst>
            <pc:docMk/>
            <pc:sldMk cId="2685670779" sldId="2147479155"/>
            <ac:spMk id="3" creationId="{233A2A55-AE52-A78E-4F4B-AD309ADFF644}"/>
          </ac:spMkLst>
        </pc:spChg>
        <pc:spChg chg="del mod ord">
          <ac:chgData name="Marco Parenzan" userId="a83bbb23f3e251dc" providerId="LiveId" clId="{3FEC8CBD-B24B-40FE-87CB-0356BCECF94F}" dt="2024-05-16T20:19:37.385" v="394" actId="700"/>
          <ac:spMkLst>
            <pc:docMk/>
            <pc:sldMk cId="2685670779" sldId="2147479155"/>
            <ac:spMk id="4" creationId="{F43CBA75-74CC-1403-ADC1-0740B6CEA8F1}"/>
          </ac:spMkLst>
        </pc:spChg>
      </pc:sldChg>
      <pc:sldChg chg="ord">
        <pc:chgData name="Marco Parenzan" userId="a83bbb23f3e251dc" providerId="LiveId" clId="{3FEC8CBD-B24B-40FE-87CB-0356BCECF94F}" dt="2024-05-18T03:24:51.815" v="419"/>
        <pc:sldMkLst>
          <pc:docMk/>
          <pc:sldMk cId="2987639824" sldId="2147479158"/>
        </pc:sldMkLst>
      </pc:sldChg>
      <pc:sldChg chg="addSp delSp modSp mod chgLayout">
        <pc:chgData name="Marco Parenzan" userId="a83bbb23f3e251dc" providerId="LiveId" clId="{3FEC8CBD-B24B-40FE-87CB-0356BCECF94F}" dt="2024-05-18T08:25:06.596" v="1912" actId="6264"/>
        <pc:sldMkLst>
          <pc:docMk/>
          <pc:sldMk cId="3572167404" sldId="2147479168"/>
        </pc:sldMkLst>
        <pc:spChg chg="mod ord">
          <ac:chgData name="Marco Parenzan" userId="a83bbb23f3e251dc" providerId="LiveId" clId="{3FEC8CBD-B24B-40FE-87CB-0356BCECF94F}" dt="2024-05-18T08:25:06.596" v="1912" actId="6264"/>
          <ac:spMkLst>
            <pc:docMk/>
            <pc:sldMk cId="3572167404" sldId="2147479168"/>
            <ac:spMk id="2" creationId="{2C01468C-2033-4940-B7BA-65EAE8D0F087}"/>
          </ac:spMkLst>
        </pc:spChg>
        <pc:spChg chg="mod ord">
          <ac:chgData name="Marco Parenzan" userId="a83bbb23f3e251dc" providerId="LiveId" clId="{3FEC8CBD-B24B-40FE-87CB-0356BCECF94F}" dt="2024-05-18T08:25:06.596" v="1912" actId="6264"/>
          <ac:spMkLst>
            <pc:docMk/>
            <pc:sldMk cId="3572167404" sldId="2147479168"/>
            <ac:spMk id="3" creationId="{E0F6FD70-FD40-4E8E-A69E-61F117C8B145}"/>
          </ac:spMkLst>
        </pc:spChg>
        <pc:spChg chg="add del mod">
          <ac:chgData name="Marco Parenzan" userId="a83bbb23f3e251dc" providerId="LiveId" clId="{3FEC8CBD-B24B-40FE-87CB-0356BCECF94F}" dt="2024-05-18T08:25:06.596" v="1912" actId="6264"/>
          <ac:spMkLst>
            <pc:docMk/>
            <pc:sldMk cId="3572167404" sldId="2147479168"/>
            <ac:spMk id="4" creationId="{92E093C7-4E21-7D52-2776-58E7EF614904}"/>
          </ac:spMkLst>
        </pc:spChg>
        <pc:spChg chg="add del mod">
          <ac:chgData name="Marco Parenzan" userId="a83bbb23f3e251dc" providerId="LiveId" clId="{3FEC8CBD-B24B-40FE-87CB-0356BCECF94F}" dt="2024-05-18T08:25:06.596" v="1912" actId="6264"/>
          <ac:spMkLst>
            <pc:docMk/>
            <pc:sldMk cId="3572167404" sldId="2147479168"/>
            <ac:spMk id="5" creationId="{540B3BBF-4C64-5103-92D5-CF1D59E60435}"/>
          </ac:spMkLst>
        </pc:spChg>
        <pc:spChg chg="add del mod">
          <ac:chgData name="Marco Parenzan" userId="a83bbb23f3e251dc" providerId="LiveId" clId="{3FEC8CBD-B24B-40FE-87CB-0356BCECF94F}" dt="2024-05-18T08:25:06.596" v="1912" actId="6264"/>
          <ac:spMkLst>
            <pc:docMk/>
            <pc:sldMk cId="3572167404" sldId="2147479168"/>
            <ac:spMk id="6" creationId="{13C9E650-C9D5-A413-0601-23BEE58DB0BA}"/>
          </ac:spMkLst>
        </pc:spChg>
        <pc:spChg chg="add del mod">
          <ac:chgData name="Marco Parenzan" userId="a83bbb23f3e251dc" providerId="LiveId" clId="{3FEC8CBD-B24B-40FE-87CB-0356BCECF94F}" dt="2024-05-18T08:25:06.596" v="1912" actId="6264"/>
          <ac:spMkLst>
            <pc:docMk/>
            <pc:sldMk cId="3572167404" sldId="2147479168"/>
            <ac:spMk id="7" creationId="{5763A690-32FF-E1CC-9A2B-089523A565B5}"/>
          </ac:spMkLst>
        </pc:spChg>
        <pc:spChg chg="add del mod">
          <ac:chgData name="Marco Parenzan" userId="a83bbb23f3e251dc" providerId="LiveId" clId="{3FEC8CBD-B24B-40FE-87CB-0356BCECF94F}" dt="2024-05-18T08:25:06.596" v="1912" actId="6264"/>
          <ac:spMkLst>
            <pc:docMk/>
            <pc:sldMk cId="3572167404" sldId="2147479168"/>
            <ac:spMk id="8" creationId="{835A87F4-B8F5-EEC2-6FB7-CBC62AD763B9}"/>
          </ac:spMkLst>
        </pc:spChg>
        <pc:spChg chg="mod ord">
          <ac:chgData name="Marco Parenzan" userId="a83bbb23f3e251dc" providerId="LiveId" clId="{3FEC8CBD-B24B-40FE-87CB-0356BCECF94F}" dt="2024-05-18T08:25:06.596" v="1912" actId="6264"/>
          <ac:spMkLst>
            <pc:docMk/>
            <pc:sldMk cId="3572167404" sldId="2147479168"/>
            <ac:spMk id="14" creationId="{C6B1AE15-33FC-4B88-B60A-96501D19CD92}"/>
          </ac:spMkLst>
        </pc:spChg>
        <pc:spChg chg="mod ord">
          <ac:chgData name="Marco Parenzan" userId="a83bbb23f3e251dc" providerId="LiveId" clId="{3FEC8CBD-B24B-40FE-87CB-0356BCECF94F}" dt="2024-05-18T08:25:06.596" v="1912" actId="6264"/>
          <ac:spMkLst>
            <pc:docMk/>
            <pc:sldMk cId="3572167404" sldId="2147479168"/>
            <ac:spMk id="15" creationId="{12A7177F-0762-BDF7-F6B3-093912D533C7}"/>
          </ac:spMkLst>
        </pc:spChg>
        <pc:spChg chg="mod ord">
          <ac:chgData name="Marco Parenzan" userId="a83bbb23f3e251dc" providerId="LiveId" clId="{3FEC8CBD-B24B-40FE-87CB-0356BCECF94F}" dt="2024-05-18T08:25:06.596" v="1912" actId="6264"/>
          <ac:spMkLst>
            <pc:docMk/>
            <pc:sldMk cId="3572167404" sldId="2147479168"/>
            <ac:spMk id="16" creationId="{9D8444BE-92FD-B0F5-8147-2CD4FC83DD97}"/>
          </ac:spMkLst>
        </pc:spChg>
      </pc:sldChg>
      <pc:sldChg chg="addSp delSp modSp mod modClrScheme chgLayout">
        <pc:chgData name="Marco Parenzan" userId="a83bbb23f3e251dc" providerId="LiveId" clId="{3FEC8CBD-B24B-40FE-87CB-0356BCECF94F}" dt="2024-05-18T04:08:59.157" v="1491" actId="20577"/>
        <pc:sldMkLst>
          <pc:docMk/>
          <pc:sldMk cId="2876008126" sldId="2147479172"/>
        </pc:sldMkLst>
        <pc:spChg chg="add mod ord">
          <ac:chgData name="Marco Parenzan" userId="a83bbb23f3e251dc" providerId="LiveId" clId="{3FEC8CBD-B24B-40FE-87CB-0356BCECF94F}" dt="2024-05-18T04:06:29.185" v="1161" actId="6264"/>
          <ac:spMkLst>
            <pc:docMk/>
            <pc:sldMk cId="2876008126" sldId="2147479172"/>
            <ac:spMk id="2" creationId="{D210D0E4-C1F7-BF18-0F52-8824A69760D7}"/>
          </ac:spMkLst>
        </pc:spChg>
        <pc:spChg chg="add del mod">
          <ac:chgData name="Marco Parenzan" userId="a83bbb23f3e251dc" providerId="LiveId" clId="{3FEC8CBD-B24B-40FE-87CB-0356BCECF94F}" dt="2024-05-18T04:06:29.185" v="1161" actId="6264"/>
          <ac:spMkLst>
            <pc:docMk/>
            <pc:sldMk cId="2876008126" sldId="2147479172"/>
            <ac:spMk id="3" creationId="{5180BD2C-620D-38E6-3E84-79B501C09F90}"/>
          </ac:spMkLst>
        </pc:spChg>
        <pc:spChg chg="del">
          <ac:chgData name="Marco Parenzan" userId="a83bbb23f3e251dc" providerId="LiveId" clId="{3FEC8CBD-B24B-40FE-87CB-0356BCECF94F}" dt="2024-05-18T04:06:25.486" v="1160" actId="478"/>
          <ac:spMkLst>
            <pc:docMk/>
            <pc:sldMk cId="2876008126" sldId="2147479172"/>
            <ac:spMk id="4" creationId="{B1A15D3C-1355-F163-F86D-0DBEE2B1C350}"/>
          </ac:spMkLst>
        </pc:spChg>
        <pc:spChg chg="add del mod">
          <ac:chgData name="Marco Parenzan" userId="a83bbb23f3e251dc" providerId="LiveId" clId="{3FEC8CBD-B24B-40FE-87CB-0356BCECF94F}" dt="2024-05-18T04:06:29.185" v="1161" actId="6264"/>
          <ac:spMkLst>
            <pc:docMk/>
            <pc:sldMk cId="2876008126" sldId="2147479172"/>
            <ac:spMk id="5" creationId="{85327BB4-4BD7-D7B6-0035-6C3561002B89}"/>
          </ac:spMkLst>
        </pc:spChg>
        <pc:spChg chg="del mod ord">
          <ac:chgData name="Marco Parenzan" userId="a83bbb23f3e251dc" providerId="LiveId" clId="{3FEC8CBD-B24B-40FE-87CB-0356BCECF94F}" dt="2024-05-18T04:06:22.213" v="1157" actId="700"/>
          <ac:spMkLst>
            <pc:docMk/>
            <pc:sldMk cId="2876008126" sldId="2147479172"/>
            <ac:spMk id="6" creationId="{B7C693EC-98D8-48DA-9BB2-A2152A7CAE76}"/>
          </ac:spMkLst>
        </pc:spChg>
        <pc:spChg chg="mod ord">
          <ac:chgData name="Marco Parenzan" userId="a83bbb23f3e251dc" providerId="LiveId" clId="{3FEC8CBD-B24B-40FE-87CB-0356BCECF94F}" dt="2024-05-18T04:08:59.157" v="1491" actId="20577"/>
          <ac:spMkLst>
            <pc:docMk/>
            <pc:sldMk cId="2876008126" sldId="2147479172"/>
            <ac:spMk id="7" creationId="{CEEA5573-E50B-412D-973C-4430CA248246}"/>
          </ac:spMkLst>
        </pc:spChg>
      </pc:sldChg>
      <pc:sldChg chg="modSp mod">
        <pc:chgData name="Marco Parenzan" userId="a83bbb23f3e251dc" providerId="LiveId" clId="{3FEC8CBD-B24B-40FE-87CB-0356BCECF94F}" dt="2024-05-18T08:21:03.625" v="1799"/>
        <pc:sldMkLst>
          <pc:docMk/>
          <pc:sldMk cId="3836554563" sldId="2147479175"/>
        </pc:sldMkLst>
        <pc:spChg chg="mod">
          <ac:chgData name="Marco Parenzan" userId="a83bbb23f3e251dc" providerId="LiveId" clId="{3FEC8CBD-B24B-40FE-87CB-0356BCECF94F}" dt="2024-05-18T08:21:03.625" v="1799"/>
          <ac:spMkLst>
            <pc:docMk/>
            <pc:sldMk cId="3836554563" sldId="2147479175"/>
            <ac:spMk id="2" creationId="{0FF647A5-2811-6BEC-0ABE-A0420D129D68}"/>
          </ac:spMkLst>
        </pc:spChg>
      </pc:sldChg>
      <pc:sldChg chg="modSp mod">
        <pc:chgData name="Marco Parenzan" userId="a83bbb23f3e251dc" providerId="LiveId" clId="{3FEC8CBD-B24B-40FE-87CB-0356BCECF94F}" dt="2024-05-18T08:21:25.962" v="1806" actId="20577"/>
        <pc:sldMkLst>
          <pc:docMk/>
          <pc:sldMk cId="3885040512" sldId="2147479178"/>
        </pc:sldMkLst>
        <pc:spChg chg="mod">
          <ac:chgData name="Marco Parenzan" userId="a83bbb23f3e251dc" providerId="LiveId" clId="{3FEC8CBD-B24B-40FE-87CB-0356BCECF94F}" dt="2024-05-18T08:21:25.962" v="1806" actId="20577"/>
          <ac:spMkLst>
            <pc:docMk/>
            <pc:sldMk cId="3885040512" sldId="2147479178"/>
            <ac:spMk id="3" creationId="{9F02D83B-F4D9-5F8A-C108-AC8AFB2E6A7A}"/>
          </ac:spMkLst>
        </pc:spChg>
      </pc:sldChg>
      <pc:sldChg chg="ord">
        <pc:chgData name="Marco Parenzan" userId="a83bbb23f3e251dc" providerId="LiveId" clId="{3FEC8CBD-B24B-40FE-87CB-0356BCECF94F}" dt="2024-05-18T03:57:26.713" v="689"/>
        <pc:sldMkLst>
          <pc:docMk/>
          <pc:sldMk cId="2850396174" sldId="2147479186"/>
        </pc:sldMkLst>
      </pc:sldChg>
      <pc:sldChg chg="ord">
        <pc:chgData name="Marco Parenzan" userId="a83bbb23f3e251dc" providerId="LiveId" clId="{3FEC8CBD-B24B-40FE-87CB-0356BCECF94F}" dt="2024-05-18T04:01:54.122" v="803"/>
        <pc:sldMkLst>
          <pc:docMk/>
          <pc:sldMk cId="2885435140" sldId="2147479187"/>
        </pc:sldMkLst>
      </pc:sldChg>
      <pc:sldChg chg="del">
        <pc:chgData name="Marco Parenzan" userId="a83bbb23f3e251dc" providerId="LiveId" clId="{3FEC8CBD-B24B-40FE-87CB-0356BCECF94F}" dt="2024-05-18T04:00:40.381" v="801" actId="47"/>
        <pc:sldMkLst>
          <pc:docMk/>
          <pc:sldMk cId="74856232" sldId="2147479189"/>
        </pc:sldMkLst>
      </pc:sldChg>
      <pc:sldChg chg="del ord">
        <pc:chgData name="Marco Parenzan" userId="a83bbb23f3e251dc" providerId="LiveId" clId="{3FEC8CBD-B24B-40FE-87CB-0356BCECF94F}" dt="2024-05-18T08:25:27.259" v="1913" actId="47"/>
        <pc:sldMkLst>
          <pc:docMk/>
          <pc:sldMk cId="1051899851" sldId="2147479190"/>
        </pc:sldMkLst>
      </pc:sldChg>
      <pc:sldChg chg="del ord">
        <pc:chgData name="Marco Parenzan" userId="a83bbb23f3e251dc" providerId="LiveId" clId="{3FEC8CBD-B24B-40FE-87CB-0356BCECF94F}" dt="2024-05-18T08:25:27.945" v="1914" actId="47"/>
        <pc:sldMkLst>
          <pc:docMk/>
          <pc:sldMk cId="1188997645" sldId="2147479191"/>
        </pc:sldMkLst>
      </pc:sldChg>
      <pc:sldChg chg="del ord">
        <pc:chgData name="Marco Parenzan" userId="a83bbb23f3e251dc" providerId="LiveId" clId="{3FEC8CBD-B24B-40FE-87CB-0356BCECF94F}" dt="2024-05-18T04:11:45.571" v="1539" actId="18676"/>
        <pc:sldMkLst>
          <pc:docMk/>
          <pc:sldMk cId="1205329908" sldId="2147479192"/>
        </pc:sldMkLst>
      </pc:sldChg>
      <pc:sldChg chg="del ord">
        <pc:chgData name="Marco Parenzan" userId="a83bbb23f3e251dc" providerId="LiveId" clId="{3FEC8CBD-B24B-40FE-87CB-0356BCECF94F}" dt="2024-05-18T04:01:58.023" v="806" actId="18676"/>
        <pc:sldMkLst>
          <pc:docMk/>
          <pc:sldMk cId="1790130728" sldId="2147479193"/>
        </pc:sldMkLst>
      </pc:sldChg>
      <pc:sldChg chg="modSp mod ord">
        <pc:chgData name="Marco Parenzan" userId="a83bbb23f3e251dc" providerId="LiveId" clId="{3FEC8CBD-B24B-40FE-87CB-0356BCECF94F}" dt="2024-05-18T04:02:47.311" v="838" actId="20577"/>
        <pc:sldMkLst>
          <pc:docMk/>
          <pc:sldMk cId="3962362364" sldId="2147479194"/>
        </pc:sldMkLst>
        <pc:spChg chg="mod">
          <ac:chgData name="Marco Parenzan" userId="a83bbb23f3e251dc" providerId="LiveId" clId="{3FEC8CBD-B24B-40FE-87CB-0356BCECF94F}" dt="2024-05-18T04:02:47.311" v="838" actId="20577"/>
          <ac:spMkLst>
            <pc:docMk/>
            <pc:sldMk cId="3962362364" sldId="2147479194"/>
            <ac:spMk id="4" creationId="{455523C4-6A65-90F3-4AA8-A6847A420D9A}"/>
          </ac:spMkLst>
        </pc:spChg>
      </pc:sldChg>
      <pc:sldChg chg="modSp mod modAnim">
        <pc:chgData name="Marco Parenzan" userId="a83bbb23f3e251dc" providerId="LiveId" clId="{3FEC8CBD-B24B-40FE-87CB-0356BCECF94F}" dt="2024-05-18T04:09:44.255" v="1535" actId="20577"/>
        <pc:sldMkLst>
          <pc:docMk/>
          <pc:sldMk cId="599317732" sldId="2147479196"/>
        </pc:sldMkLst>
        <pc:spChg chg="mod">
          <ac:chgData name="Marco Parenzan" userId="a83bbb23f3e251dc" providerId="LiveId" clId="{3FEC8CBD-B24B-40FE-87CB-0356BCECF94F}" dt="2024-05-18T04:09:44.255" v="1535" actId="20577"/>
          <ac:spMkLst>
            <pc:docMk/>
            <pc:sldMk cId="599317732" sldId="2147479196"/>
            <ac:spMk id="5" creationId="{B76C860C-CB7D-34D1-616F-41FBF94F9E47}"/>
          </ac:spMkLst>
        </pc:spChg>
      </pc:sldChg>
      <pc:sldChg chg="addSp delSp modSp new mod modClrScheme chgLayout">
        <pc:chgData name="Marco Parenzan" userId="a83bbb23f3e251dc" providerId="LiveId" clId="{3FEC8CBD-B24B-40FE-87CB-0356BCECF94F}" dt="2024-05-18T00:32:23.968" v="409" actId="700"/>
        <pc:sldMkLst>
          <pc:docMk/>
          <pc:sldMk cId="3710846366" sldId="2147479198"/>
        </pc:sldMkLst>
        <pc:spChg chg="del mod ord">
          <ac:chgData name="Marco Parenzan" userId="a83bbb23f3e251dc" providerId="LiveId" clId="{3FEC8CBD-B24B-40FE-87CB-0356BCECF94F}" dt="2024-05-18T00:32:23.968" v="409" actId="700"/>
          <ac:spMkLst>
            <pc:docMk/>
            <pc:sldMk cId="3710846366" sldId="2147479198"/>
            <ac:spMk id="2" creationId="{1D807EFB-D089-BFE3-B70B-6945C282D58A}"/>
          </ac:spMkLst>
        </pc:spChg>
        <pc:spChg chg="del">
          <ac:chgData name="Marco Parenzan" userId="a83bbb23f3e251dc" providerId="LiveId" clId="{3FEC8CBD-B24B-40FE-87CB-0356BCECF94F}" dt="2024-05-18T00:32:23.968" v="409" actId="700"/>
          <ac:spMkLst>
            <pc:docMk/>
            <pc:sldMk cId="3710846366" sldId="2147479198"/>
            <ac:spMk id="3" creationId="{295D5CD0-EBD1-5661-7F80-0451AAF9C55C}"/>
          </ac:spMkLst>
        </pc:spChg>
        <pc:spChg chg="del">
          <ac:chgData name="Marco Parenzan" userId="a83bbb23f3e251dc" providerId="LiveId" clId="{3FEC8CBD-B24B-40FE-87CB-0356BCECF94F}" dt="2024-05-18T00:32:23.968" v="409" actId="700"/>
          <ac:spMkLst>
            <pc:docMk/>
            <pc:sldMk cId="3710846366" sldId="2147479198"/>
            <ac:spMk id="4" creationId="{CD222BF4-F311-0CEC-B68C-505D66E8B33F}"/>
          </ac:spMkLst>
        </pc:spChg>
        <pc:spChg chg="add mod ord">
          <ac:chgData name="Marco Parenzan" userId="a83bbb23f3e251dc" providerId="LiveId" clId="{3FEC8CBD-B24B-40FE-87CB-0356BCECF94F}" dt="2024-05-18T00:32:23.968" v="409" actId="700"/>
          <ac:spMkLst>
            <pc:docMk/>
            <pc:sldMk cId="3710846366" sldId="2147479198"/>
            <ac:spMk id="5" creationId="{7AF8FA35-672B-B14B-47B4-B0D2971D4C1F}"/>
          </ac:spMkLst>
        </pc:spChg>
      </pc:sldChg>
      <pc:sldChg chg="delSp modSp new del mod ord">
        <pc:chgData name="Marco Parenzan" userId="a83bbb23f3e251dc" providerId="LiveId" clId="{3FEC8CBD-B24B-40FE-87CB-0356BCECF94F}" dt="2024-05-18T08:16:54.513" v="1601" actId="47"/>
        <pc:sldMkLst>
          <pc:docMk/>
          <pc:sldMk cId="1302885532" sldId="2147479199"/>
        </pc:sldMkLst>
        <pc:spChg chg="mod">
          <ac:chgData name="Marco Parenzan" userId="a83bbb23f3e251dc" providerId="LiveId" clId="{3FEC8CBD-B24B-40FE-87CB-0356BCECF94F}" dt="2024-05-18T03:25:10.870" v="448" actId="20577"/>
          <ac:spMkLst>
            <pc:docMk/>
            <pc:sldMk cId="1302885532" sldId="2147479199"/>
            <ac:spMk id="2" creationId="{453353AD-8864-0849-EBE3-7FB469E693BD}"/>
          </ac:spMkLst>
        </pc:spChg>
        <pc:spChg chg="del">
          <ac:chgData name="Marco Parenzan" userId="a83bbb23f3e251dc" providerId="LiveId" clId="{3FEC8CBD-B24B-40FE-87CB-0356BCECF94F}" dt="2024-05-18T03:25:04.263" v="421" actId="478"/>
          <ac:spMkLst>
            <pc:docMk/>
            <pc:sldMk cId="1302885532" sldId="2147479199"/>
            <ac:spMk id="4" creationId="{1A07EFC3-236F-31B3-2EE0-23CFE1FB934C}"/>
          </ac:spMkLst>
        </pc:spChg>
        <pc:spChg chg="del">
          <ac:chgData name="Marco Parenzan" userId="a83bbb23f3e251dc" providerId="LiveId" clId="{3FEC8CBD-B24B-40FE-87CB-0356BCECF94F}" dt="2024-05-18T03:25:04.263" v="421" actId="478"/>
          <ac:spMkLst>
            <pc:docMk/>
            <pc:sldMk cId="1302885532" sldId="2147479199"/>
            <ac:spMk id="5" creationId="{A73E9360-C905-5C7E-97E3-A054BD8E4AA1}"/>
          </ac:spMkLst>
        </pc:spChg>
      </pc:sldChg>
      <pc:sldChg chg="modSp add mod">
        <pc:chgData name="Marco Parenzan" userId="a83bbb23f3e251dc" providerId="LiveId" clId="{3FEC8CBD-B24B-40FE-87CB-0356BCECF94F}" dt="2024-05-18T08:17:21.677" v="1628" actId="20577"/>
        <pc:sldMkLst>
          <pc:docMk/>
          <pc:sldMk cId="3619263447" sldId="2147479200"/>
        </pc:sldMkLst>
        <pc:spChg chg="mod">
          <ac:chgData name="Marco Parenzan" userId="a83bbb23f3e251dc" providerId="LiveId" clId="{3FEC8CBD-B24B-40FE-87CB-0356BCECF94F}" dt="2024-05-18T08:17:21.677" v="1628" actId="20577"/>
          <ac:spMkLst>
            <pc:docMk/>
            <pc:sldMk cId="3619263447" sldId="2147479200"/>
            <ac:spMk id="2" creationId="{453353AD-8864-0849-EBE3-7FB469E693BD}"/>
          </ac:spMkLst>
        </pc:spChg>
        <pc:spChg chg="mod">
          <ac:chgData name="Marco Parenzan" userId="a83bbb23f3e251dc" providerId="LiveId" clId="{3FEC8CBD-B24B-40FE-87CB-0356BCECF94F}" dt="2024-05-18T03:58:47.041" v="794" actId="313"/>
          <ac:spMkLst>
            <pc:docMk/>
            <pc:sldMk cId="3619263447" sldId="2147479200"/>
            <ac:spMk id="3" creationId="{6F00E3A3-3D1B-8508-586B-168D0A44DABF}"/>
          </ac:spMkLst>
        </pc:spChg>
      </pc:sldChg>
      <pc:sldChg chg="addSp delSp modSp new mod modClrScheme chgLayout">
        <pc:chgData name="Marco Parenzan" userId="a83bbb23f3e251dc" providerId="LiveId" clId="{3FEC8CBD-B24B-40FE-87CB-0356BCECF94F}" dt="2024-05-18T03:57:11.759" v="687" actId="20577"/>
        <pc:sldMkLst>
          <pc:docMk/>
          <pc:sldMk cId="47962644" sldId="2147479201"/>
        </pc:sldMkLst>
        <pc:spChg chg="del">
          <ac:chgData name="Marco Parenzan" userId="a83bbb23f3e251dc" providerId="LiveId" clId="{3FEC8CBD-B24B-40FE-87CB-0356BCECF94F}" dt="2024-05-18T03:55:22.185" v="655" actId="700"/>
          <ac:spMkLst>
            <pc:docMk/>
            <pc:sldMk cId="47962644" sldId="2147479201"/>
            <ac:spMk id="2" creationId="{E4F00683-59EF-9D8E-CD66-EF461BA45EAA}"/>
          </ac:spMkLst>
        </pc:spChg>
        <pc:spChg chg="del mod ord">
          <ac:chgData name="Marco Parenzan" userId="a83bbb23f3e251dc" providerId="LiveId" clId="{3FEC8CBD-B24B-40FE-87CB-0356BCECF94F}" dt="2024-05-18T03:55:22.185" v="655" actId="700"/>
          <ac:spMkLst>
            <pc:docMk/>
            <pc:sldMk cId="47962644" sldId="2147479201"/>
            <ac:spMk id="3" creationId="{BEA40D27-CBE3-6F8B-E21A-B5080994A586}"/>
          </ac:spMkLst>
        </pc:spChg>
        <pc:spChg chg="add mod ord">
          <ac:chgData name="Marco Parenzan" userId="a83bbb23f3e251dc" providerId="LiveId" clId="{3FEC8CBD-B24B-40FE-87CB-0356BCECF94F}" dt="2024-05-18T03:57:11.759" v="687" actId="20577"/>
          <ac:spMkLst>
            <pc:docMk/>
            <pc:sldMk cId="47962644" sldId="2147479201"/>
            <ac:spMk id="4" creationId="{2578FA79-916E-28D8-00AA-24B72AD6D399}"/>
          </ac:spMkLst>
        </pc:spChg>
        <pc:spChg chg="add del">
          <ac:chgData name="Marco Parenzan" userId="a83bbb23f3e251dc" providerId="LiveId" clId="{3FEC8CBD-B24B-40FE-87CB-0356BCECF94F}" dt="2024-05-18T03:56:04.933" v="657" actId="22"/>
          <ac:spMkLst>
            <pc:docMk/>
            <pc:sldMk cId="47962644" sldId="2147479201"/>
            <ac:spMk id="6" creationId="{F93A51C3-C9D3-AFC8-5F96-CA3512404123}"/>
          </ac:spMkLst>
        </pc:spChg>
        <pc:picChg chg="add mod ord">
          <ac:chgData name="Marco Parenzan" userId="a83bbb23f3e251dc" providerId="LiveId" clId="{3FEC8CBD-B24B-40FE-87CB-0356BCECF94F}" dt="2024-05-18T03:57:02.673" v="668" actId="1440"/>
          <ac:picMkLst>
            <pc:docMk/>
            <pc:sldMk cId="47962644" sldId="2147479201"/>
            <ac:picMk id="8" creationId="{53DBCAA1-F51D-6E92-B2EA-FB5D18D554F5}"/>
          </ac:picMkLst>
        </pc:picChg>
        <pc:picChg chg="add mod">
          <ac:chgData name="Marco Parenzan" userId="a83bbb23f3e251dc" providerId="LiveId" clId="{3FEC8CBD-B24B-40FE-87CB-0356BCECF94F}" dt="2024-05-18T03:57:02.673" v="668" actId="1440"/>
          <ac:picMkLst>
            <pc:docMk/>
            <pc:sldMk cId="47962644" sldId="2147479201"/>
            <ac:picMk id="10" creationId="{6E6CD513-B661-359F-396B-67F86473B9A4}"/>
          </ac:picMkLst>
        </pc:picChg>
      </pc:sldChg>
      <pc:sldChg chg="add del">
        <pc:chgData name="Marco Parenzan" userId="a83bbb23f3e251dc" providerId="LiveId" clId="{3FEC8CBD-B24B-40FE-87CB-0356BCECF94F}" dt="2024-05-18T04:11:49.328" v="1540" actId="47"/>
        <pc:sldMkLst>
          <pc:docMk/>
          <pc:sldMk cId="761519807" sldId="2147479202"/>
        </pc:sldMkLst>
      </pc:sldChg>
      <pc:sldChg chg="new del">
        <pc:chgData name="Marco Parenzan" userId="a83bbb23f3e251dc" providerId="LiveId" clId="{3FEC8CBD-B24B-40FE-87CB-0356BCECF94F}" dt="2024-05-18T04:06:34.213" v="1164" actId="47"/>
        <pc:sldMkLst>
          <pc:docMk/>
          <pc:sldMk cId="3351271458" sldId="2147479202"/>
        </pc:sldMkLst>
      </pc:sldChg>
      <pc:sldMasterChg chg="modSldLayout">
        <pc:chgData name="Marco Parenzan" userId="a83bbb23f3e251dc" providerId="LiveId" clId="{3FEC8CBD-B24B-40FE-87CB-0356BCECF94F}" dt="2024-05-18T08:27:06.142" v="1917" actId="207"/>
        <pc:sldMasterMkLst>
          <pc:docMk/>
          <pc:sldMasterMk cId="286354783" sldId="2147483660"/>
        </pc:sldMasterMkLst>
        <pc:sldLayoutChg chg="modSp mod">
          <pc:chgData name="Marco Parenzan" userId="a83bbb23f3e251dc" providerId="LiveId" clId="{3FEC8CBD-B24B-40FE-87CB-0356BCECF94F}" dt="2024-05-18T08:27:06.142" v="1917" actId="207"/>
          <pc:sldLayoutMkLst>
            <pc:docMk/>
            <pc:sldMasterMk cId="286354783" sldId="2147483660"/>
            <pc:sldLayoutMk cId="1465367300" sldId="2147483672"/>
          </pc:sldLayoutMkLst>
          <pc:spChg chg="mod">
            <ac:chgData name="Marco Parenzan" userId="a83bbb23f3e251dc" providerId="LiveId" clId="{3FEC8CBD-B24B-40FE-87CB-0356BCECF94F}" dt="2024-05-18T08:27:06.142" v="1917" actId="207"/>
            <ac:spMkLst>
              <pc:docMk/>
              <pc:sldMasterMk cId="286354783" sldId="2147483660"/>
              <pc:sldLayoutMk cId="1465367300" sldId="2147483672"/>
              <ac:spMk id="7" creationId="{00000000-0000-0000-0000-000000000000}"/>
            </ac:spMkLst>
          </pc:spChg>
        </pc:sldLayoutChg>
        <pc:sldLayoutChg chg="delSp mod">
          <pc:chgData name="Marco Parenzan" userId="a83bbb23f3e251dc" providerId="LiveId" clId="{3FEC8CBD-B24B-40FE-87CB-0356BCECF94F}" dt="2024-05-16T19:40:22.134" v="363" actId="478"/>
          <pc:sldLayoutMkLst>
            <pc:docMk/>
            <pc:sldMasterMk cId="286354783" sldId="2147483660"/>
            <pc:sldLayoutMk cId="1814759809" sldId="2147483675"/>
          </pc:sldLayoutMkLst>
          <pc:spChg chg="del">
            <ac:chgData name="Marco Parenzan" userId="a83bbb23f3e251dc" providerId="LiveId" clId="{3FEC8CBD-B24B-40FE-87CB-0356BCECF94F}" dt="2024-05-16T19:40:22.134" v="363" actId="478"/>
            <ac:spMkLst>
              <pc:docMk/>
              <pc:sldMasterMk cId="286354783" sldId="2147483660"/>
              <pc:sldLayoutMk cId="1814759809" sldId="2147483675"/>
              <ac:spMk id="8" creationId="{2D6FBB9D-1CAA-4D05-AB33-BABDFE17B843}"/>
            </ac:spMkLst>
          </pc:spChg>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7931F-BBEC-4659-8B53-56036B8A90FE}"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it-IT"/>
        </a:p>
      </dgm:t>
    </dgm:pt>
    <dgm:pt modelId="{4C0304ED-5C70-44FC-9D9A-E540EFB5B5CA}">
      <dgm:prSet/>
      <dgm:spPr/>
      <dgm:t>
        <a:bodyPr/>
        <a:lstStyle/>
        <a:p>
          <a:r>
            <a:rPr lang="it-IT" dirty="0"/>
            <a:t>Azure Container Apps is a fully managed Kubernetes-based application platform that helps you deploy HTTP and non-HTTP apps from code or containers without orchestrating infrastructure. For more information, see Azure Container Apps documentation.</a:t>
          </a:r>
        </a:p>
      </dgm:t>
    </dgm:pt>
    <dgm:pt modelId="{E4DB2926-4958-4877-9558-3CBEBC6AEC55}" type="parTrans" cxnId="{2FA78B4D-348E-4380-B877-BFED1DD4E452}">
      <dgm:prSet/>
      <dgm:spPr/>
      <dgm:t>
        <a:bodyPr/>
        <a:lstStyle/>
        <a:p>
          <a:endParaRPr lang="it-IT"/>
        </a:p>
      </dgm:t>
    </dgm:pt>
    <dgm:pt modelId="{E3640037-76AE-479F-B218-9C81DFD17EB4}" type="sibTrans" cxnId="{2FA78B4D-348E-4380-B877-BFED1DD4E452}">
      <dgm:prSet/>
      <dgm:spPr/>
      <dgm:t>
        <a:bodyPr/>
        <a:lstStyle/>
        <a:p>
          <a:endParaRPr lang="it-IT"/>
        </a:p>
      </dgm:t>
    </dgm:pt>
    <dgm:pt modelId="{7500D04F-B678-4178-A2BD-29D514304FE9}">
      <dgm:prSet/>
      <dgm:spPr/>
      <dgm:t>
        <a:bodyPr/>
        <a:lstStyle/>
        <a:p>
          <a:r>
            <a:rPr lang="en-US" dirty="0"/>
            <a:t>Azure Kubernetes Service (AKS) is a managed Kubernetes service for running containerized applications. With AKS, you can take advantage of managed add-ons and extensions for additional capabilities while preserving the broadest level of configurability. For more information, see AKS documentation.</a:t>
          </a:r>
          <a:endParaRPr lang="it-IT" dirty="0"/>
        </a:p>
      </dgm:t>
    </dgm:pt>
    <dgm:pt modelId="{7E13E8E4-46B2-4A17-A0F7-F67DCA5B3233}" type="parTrans" cxnId="{1A19CA1B-4DDF-4F51-B773-54C68ED0031B}">
      <dgm:prSet/>
      <dgm:spPr/>
      <dgm:t>
        <a:bodyPr/>
        <a:lstStyle/>
        <a:p>
          <a:endParaRPr lang="it-IT"/>
        </a:p>
      </dgm:t>
    </dgm:pt>
    <dgm:pt modelId="{8562E393-ED16-4BE3-B3E1-CE4308F9547D}" type="sibTrans" cxnId="{1A19CA1B-4DDF-4F51-B773-54C68ED0031B}">
      <dgm:prSet/>
      <dgm:spPr/>
      <dgm:t>
        <a:bodyPr/>
        <a:lstStyle/>
        <a:p>
          <a:endParaRPr lang="it-IT"/>
        </a:p>
      </dgm:t>
    </dgm:pt>
    <dgm:pt modelId="{8100EA21-1E25-4361-8A90-8B5249D72DD8}">
      <dgm:prSet/>
      <dgm:spPr/>
      <dgm:t>
        <a:bodyPr/>
        <a:lstStyle/>
        <a:p>
          <a:r>
            <a:rPr lang="en-US" dirty="0"/>
            <a:t>Web App for Containers is a feature of Azure App Service, a fully managed service for hosting HTTP-based web apps with built-in infrastructure maintenance, security patching, scaling, and diagnostic tooling. For more information, see App Service documentation.</a:t>
          </a:r>
          <a:endParaRPr lang="it-IT" dirty="0"/>
        </a:p>
      </dgm:t>
    </dgm:pt>
    <dgm:pt modelId="{44246682-711D-4C07-B8FA-B2632C203D43}" type="parTrans" cxnId="{F6596F98-79E3-4B8E-9EA3-D0B056D4E3FB}">
      <dgm:prSet/>
      <dgm:spPr/>
      <dgm:t>
        <a:bodyPr/>
        <a:lstStyle/>
        <a:p>
          <a:endParaRPr lang="it-IT"/>
        </a:p>
      </dgm:t>
    </dgm:pt>
    <dgm:pt modelId="{9BD4D73B-2CCC-40E5-806E-1457FF4B1F4C}" type="sibTrans" cxnId="{F6596F98-79E3-4B8E-9EA3-D0B056D4E3FB}">
      <dgm:prSet/>
      <dgm:spPr/>
      <dgm:t>
        <a:bodyPr/>
        <a:lstStyle/>
        <a:p>
          <a:endParaRPr lang="it-IT"/>
        </a:p>
      </dgm:t>
    </dgm:pt>
    <dgm:pt modelId="{F080C09C-E106-48A0-A286-8E6BAF8C6EF2}" type="pres">
      <dgm:prSet presAssocID="{48B7931F-BBEC-4659-8B53-56036B8A90FE}" presName="Name0" presStyleCnt="0">
        <dgm:presLayoutVars>
          <dgm:dir/>
          <dgm:resizeHandles val="exact"/>
        </dgm:presLayoutVars>
      </dgm:prSet>
      <dgm:spPr/>
    </dgm:pt>
    <dgm:pt modelId="{499CC00F-78C2-4FAC-A8F6-8D1F5F8BEE82}" type="pres">
      <dgm:prSet presAssocID="{48B7931F-BBEC-4659-8B53-56036B8A90FE}" presName="fgShape" presStyleLbl="fgShp" presStyleIdx="0" presStyleCnt="1"/>
      <dgm:spPr/>
    </dgm:pt>
    <dgm:pt modelId="{8F461A78-2367-48E2-868B-DF3DFF98BF0D}" type="pres">
      <dgm:prSet presAssocID="{48B7931F-BBEC-4659-8B53-56036B8A90FE}" presName="linComp" presStyleCnt="0"/>
      <dgm:spPr/>
    </dgm:pt>
    <dgm:pt modelId="{003E806D-3B84-448F-81B2-80BA9A5BE12E}" type="pres">
      <dgm:prSet presAssocID="{4C0304ED-5C70-44FC-9D9A-E540EFB5B5CA}" presName="compNode" presStyleCnt="0"/>
      <dgm:spPr/>
    </dgm:pt>
    <dgm:pt modelId="{023E5057-36BE-409B-BBF7-F0EC975A3CB6}" type="pres">
      <dgm:prSet presAssocID="{4C0304ED-5C70-44FC-9D9A-E540EFB5B5CA}" presName="bkgdShape" presStyleLbl="node1" presStyleIdx="0" presStyleCnt="3"/>
      <dgm:spPr/>
    </dgm:pt>
    <dgm:pt modelId="{DA7A9525-A892-4947-B720-E225318B9FF6}" type="pres">
      <dgm:prSet presAssocID="{4C0304ED-5C70-44FC-9D9A-E540EFB5B5CA}" presName="nodeTx" presStyleLbl="node1" presStyleIdx="0" presStyleCnt="3">
        <dgm:presLayoutVars>
          <dgm:bulletEnabled val="1"/>
        </dgm:presLayoutVars>
      </dgm:prSet>
      <dgm:spPr/>
    </dgm:pt>
    <dgm:pt modelId="{E6984AF2-405B-47A0-A39C-B86E14D52960}" type="pres">
      <dgm:prSet presAssocID="{4C0304ED-5C70-44FC-9D9A-E540EFB5B5CA}" presName="invisiNode" presStyleLbl="node1" presStyleIdx="0" presStyleCnt="3"/>
      <dgm:spPr/>
    </dgm:pt>
    <dgm:pt modelId="{D1B6BE48-0024-4F25-B4B1-EBDA9843198C}" type="pres">
      <dgm:prSet presAssocID="{4C0304ED-5C70-44FC-9D9A-E540EFB5B5CA}" presName="imagNode" presStyleLbl="fgImgPlace1" presStyleIdx="0" presStyleCnt="3"/>
      <dgm:spPr>
        <a:blipFill rotWithShape="1">
          <a:blip xmlns:r="http://schemas.openxmlformats.org/officeDocument/2006/relationships" r:embed="rId1"/>
          <a:srcRect/>
          <a:stretch>
            <a:fillRect l="-3000" r="-3000"/>
          </a:stretch>
        </a:blipFill>
      </dgm:spPr>
    </dgm:pt>
    <dgm:pt modelId="{8AC1694C-EF20-4157-BFC1-45D4EC5A8C01}" type="pres">
      <dgm:prSet presAssocID="{E3640037-76AE-479F-B218-9C81DFD17EB4}" presName="sibTrans" presStyleLbl="sibTrans2D1" presStyleIdx="0" presStyleCnt="0"/>
      <dgm:spPr/>
    </dgm:pt>
    <dgm:pt modelId="{2004693D-B0D5-4675-8493-5EA13AA20FAD}" type="pres">
      <dgm:prSet presAssocID="{7500D04F-B678-4178-A2BD-29D514304FE9}" presName="compNode" presStyleCnt="0"/>
      <dgm:spPr/>
    </dgm:pt>
    <dgm:pt modelId="{23DF1971-78D5-4841-BD1F-0121B3D9885B}" type="pres">
      <dgm:prSet presAssocID="{7500D04F-B678-4178-A2BD-29D514304FE9}" presName="bkgdShape" presStyleLbl="node1" presStyleIdx="1" presStyleCnt="3"/>
      <dgm:spPr/>
    </dgm:pt>
    <dgm:pt modelId="{535B6ECE-B2DE-40CC-9E76-60708A3FB2A7}" type="pres">
      <dgm:prSet presAssocID="{7500D04F-B678-4178-A2BD-29D514304FE9}" presName="nodeTx" presStyleLbl="node1" presStyleIdx="1" presStyleCnt="3">
        <dgm:presLayoutVars>
          <dgm:bulletEnabled val="1"/>
        </dgm:presLayoutVars>
      </dgm:prSet>
      <dgm:spPr/>
    </dgm:pt>
    <dgm:pt modelId="{70F3B95C-B0C7-4E02-A7B9-EA848B236709}" type="pres">
      <dgm:prSet presAssocID="{7500D04F-B678-4178-A2BD-29D514304FE9}" presName="invisiNode" presStyleLbl="node1" presStyleIdx="1" presStyleCnt="3"/>
      <dgm:spPr/>
    </dgm:pt>
    <dgm:pt modelId="{3CF98E6D-00B8-42B1-ABF2-A72E7A638216}" type="pres">
      <dgm:prSet presAssocID="{7500D04F-B678-4178-A2BD-29D514304FE9}" presName="imagNode" presStyleLbl="fgImgPlace1" presStyleIdx="1" presStyleCnt="3"/>
      <dgm:spPr>
        <a:blipFill rotWithShape="1">
          <a:blip xmlns:r="http://schemas.openxmlformats.org/officeDocument/2006/relationships" r:embed="rId2"/>
          <a:srcRect/>
          <a:stretch>
            <a:fillRect l="-2000" r="-2000"/>
          </a:stretch>
        </a:blipFill>
      </dgm:spPr>
    </dgm:pt>
    <dgm:pt modelId="{A5DDE1CE-7BE4-4938-AE81-B0FD78014E71}" type="pres">
      <dgm:prSet presAssocID="{8562E393-ED16-4BE3-B3E1-CE4308F9547D}" presName="sibTrans" presStyleLbl="sibTrans2D1" presStyleIdx="0" presStyleCnt="0"/>
      <dgm:spPr/>
    </dgm:pt>
    <dgm:pt modelId="{F96D10F2-9EA2-425A-B0FA-72F8D3C58392}" type="pres">
      <dgm:prSet presAssocID="{8100EA21-1E25-4361-8A90-8B5249D72DD8}" presName="compNode" presStyleCnt="0"/>
      <dgm:spPr/>
    </dgm:pt>
    <dgm:pt modelId="{0B67E6CF-D574-4082-B751-B0B48D95FD33}" type="pres">
      <dgm:prSet presAssocID="{8100EA21-1E25-4361-8A90-8B5249D72DD8}" presName="bkgdShape" presStyleLbl="node1" presStyleIdx="2" presStyleCnt="3"/>
      <dgm:spPr/>
    </dgm:pt>
    <dgm:pt modelId="{1A679996-4BEA-441D-99FA-C7C0F4779DB7}" type="pres">
      <dgm:prSet presAssocID="{8100EA21-1E25-4361-8A90-8B5249D72DD8}" presName="nodeTx" presStyleLbl="node1" presStyleIdx="2" presStyleCnt="3">
        <dgm:presLayoutVars>
          <dgm:bulletEnabled val="1"/>
        </dgm:presLayoutVars>
      </dgm:prSet>
      <dgm:spPr/>
    </dgm:pt>
    <dgm:pt modelId="{BDE4518D-18E1-4293-AAE4-DC23D9C5543F}" type="pres">
      <dgm:prSet presAssocID="{8100EA21-1E25-4361-8A90-8B5249D72DD8}" presName="invisiNode" presStyleLbl="node1" presStyleIdx="2" presStyleCnt="3"/>
      <dgm:spPr/>
    </dgm:pt>
    <dgm:pt modelId="{7A88E841-CB57-4603-A4D4-21B631A5C3A4}" type="pres">
      <dgm:prSet presAssocID="{8100EA21-1E25-4361-8A90-8B5249D72DD8}" presName="imagNode" presStyleLbl="fgImgPlace1" presStyleIdx="2" presStyleCnt="3"/>
      <dgm:spPr>
        <a:blipFill rotWithShape="1">
          <a:blip xmlns:r="http://schemas.openxmlformats.org/officeDocument/2006/relationships" r:embed="rId3"/>
          <a:srcRect/>
          <a:stretch>
            <a:fillRect l="-3000" r="-3000"/>
          </a:stretch>
        </a:blipFill>
      </dgm:spPr>
    </dgm:pt>
  </dgm:ptLst>
  <dgm:cxnLst>
    <dgm:cxn modelId="{1A19CA1B-4DDF-4F51-B773-54C68ED0031B}" srcId="{48B7931F-BBEC-4659-8B53-56036B8A90FE}" destId="{7500D04F-B678-4178-A2BD-29D514304FE9}" srcOrd="1" destOrd="0" parTransId="{7E13E8E4-46B2-4A17-A0F7-F67DCA5B3233}" sibTransId="{8562E393-ED16-4BE3-B3E1-CE4308F9547D}"/>
    <dgm:cxn modelId="{1E0B6829-FEE0-45C2-9B89-BDC6236C03C0}" type="presOf" srcId="{8100EA21-1E25-4361-8A90-8B5249D72DD8}" destId="{0B67E6CF-D574-4082-B751-B0B48D95FD33}" srcOrd="0" destOrd="0" presId="urn:microsoft.com/office/officeart/2005/8/layout/hList7"/>
    <dgm:cxn modelId="{67523D3C-0686-4C6C-AAFB-37F88F842674}" type="presOf" srcId="{48B7931F-BBEC-4659-8B53-56036B8A90FE}" destId="{F080C09C-E106-48A0-A286-8E6BAF8C6EF2}" srcOrd="0" destOrd="0" presId="urn:microsoft.com/office/officeart/2005/8/layout/hList7"/>
    <dgm:cxn modelId="{2FA78B4D-348E-4380-B877-BFED1DD4E452}" srcId="{48B7931F-BBEC-4659-8B53-56036B8A90FE}" destId="{4C0304ED-5C70-44FC-9D9A-E540EFB5B5CA}" srcOrd="0" destOrd="0" parTransId="{E4DB2926-4958-4877-9558-3CBEBC6AEC55}" sibTransId="{E3640037-76AE-479F-B218-9C81DFD17EB4}"/>
    <dgm:cxn modelId="{D96D2350-1B19-4454-9171-499F3CC0776D}" type="presOf" srcId="{7500D04F-B678-4178-A2BD-29D514304FE9}" destId="{535B6ECE-B2DE-40CC-9E76-60708A3FB2A7}" srcOrd="1" destOrd="0" presId="urn:microsoft.com/office/officeart/2005/8/layout/hList7"/>
    <dgm:cxn modelId="{252D7974-298B-4A67-9441-34E88FF3BDFC}" type="presOf" srcId="{4C0304ED-5C70-44FC-9D9A-E540EFB5B5CA}" destId="{023E5057-36BE-409B-BBF7-F0EC975A3CB6}" srcOrd="0" destOrd="0" presId="urn:microsoft.com/office/officeart/2005/8/layout/hList7"/>
    <dgm:cxn modelId="{D7B7D797-3E4F-4E75-A7BE-F2FACF9E34DD}" type="presOf" srcId="{7500D04F-B678-4178-A2BD-29D514304FE9}" destId="{23DF1971-78D5-4841-BD1F-0121B3D9885B}" srcOrd="0" destOrd="0" presId="urn:microsoft.com/office/officeart/2005/8/layout/hList7"/>
    <dgm:cxn modelId="{F6596F98-79E3-4B8E-9EA3-D0B056D4E3FB}" srcId="{48B7931F-BBEC-4659-8B53-56036B8A90FE}" destId="{8100EA21-1E25-4361-8A90-8B5249D72DD8}" srcOrd="2" destOrd="0" parTransId="{44246682-711D-4C07-B8FA-B2632C203D43}" sibTransId="{9BD4D73B-2CCC-40E5-806E-1457FF4B1F4C}"/>
    <dgm:cxn modelId="{50733D99-C822-4A02-8B65-803BE48AE19B}" type="presOf" srcId="{4C0304ED-5C70-44FC-9D9A-E540EFB5B5CA}" destId="{DA7A9525-A892-4947-B720-E225318B9FF6}" srcOrd="1" destOrd="0" presId="urn:microsoft.com/office/officeart/2005/8/layout/hList7"/>
    <dgm:cxn modelId="{C71FADAA-68DB-4A6C-8967-3EF7D3D6AE7D}" type="presOf" srcId="{8562E393-ED16-4BE3-B3E1-CE4308F9547D}" destId="{A5DDE1CE-7BE4-4938-AE81-B0FD78014E71}" srcOrd="0" destOrd="0" presId="urn:microsoft.com/office/officeart/2005/8/layout/hList7"/>
    <dgm:cxn modelId="{96FCB8AB-FFED-464F-A009-E05DFA5A092F}" type="presOf" srcId="{E3640037-76AE-479F-B218-9C81DFD17EB4}" destId="{8AC1694C-EF20-4157-BFC1-45D4EC5A8C01}" srcOrd="0" destOrd="0" presId="urn:microsoft.com/office/officeart/2005/8/layout/hList7"/>
    <dgm:cxn modelId="{545A99D5-D0A5-4D78-81B2-EB2CE87D39F8}" type="presOf" srcId="{8100EA21-1E25-4361-8A90-8B5249D72DD8}" destId="{1A679996-4BEA-441D-99FA-C7C0F4779DB7}" srcOrd="1" destOrd="0" presId="urn:microsoft.com/office/officeart/2005/8/layout/hList7"/>
    <dgm:cxn modelId="{7A08C6EF-22CA-44FB-8ED0-C8CD5E9B21E0}" type="presParOf" srcId="{F080C09C-E106-48A0-A286-8E6BAF8C6EF2}" destId="{499CC00F-78C2-4FAC-A8F6-8D1F5F8BEE82}" srcOrd="0" destOrd="0" presId="urn:microsoft.com/office/officeart/2005/8/layout/hList7"/>
    <dgm:cxn modelId="{03B70782-F586-4E36-B344-E030C5E9D410}" type="presParOf" srcId="{F080C09C-E106-48A0-A286-8E6BAF8C6EF2}" destId="{8F461A78-2367-48E2-868B-DF3DFF98BF0D}" srcOrd="1" destOrd="0" presId="urn:microsoft.com/office/officeart/2005/8/layout/hList7"/>
    <dgm:cxn modelId="{DB8CD080-4C89-44A2-ACF2-6C2C979494CE}" type="presParOf" srcId="{8F461A78-2367-48E2-868B-DF3DFF98BF0D}" destId="{003E806D-3B84-448F-81B2-80BA9A5BE12E}" srcOrd="0" destOrd="0" presId="urn:microsoft.com/office/officeart/2005/8/layout/hList7"/>
    <dgm:cxn modelId="{EA61BCEA-0D9B-42DC-89E6-F58D482B51C2}" type="presParOf" srcId="{003E806D-3B84-448F-81B2-80BA9A5BE12E}" destId="{023E5057-36BE-409B-BBF7-F0EC975A3CB6}" srcOrd="0" destOrd="0" presId="urn:microsoft.com/office/officeart/2005/8/layout/hList7"/>
    <dgm:cxn modelId="{A4C5FEB3-9E20-4008-AD2A-EB87136E253A}" type="presParOf" srcId="{003E806D-3B84-448F-81B2-80BA9A5BE12E}" destId="{DA7A9525-A892-4947-B720-E225318B9FF6}" srcOrd="1" destOrd="0" presId="urn:microsoft.com/office/officeart/2005/8/layout/hList7"/>
    <dgm:cxn modelId="{A51B2CC3-2797-417C-B033-75AC0B98A960}" type="presParOf" srcId="{003E806D-3B84-448F-81B2-80BA9A5BE12E}" destId="{E6984AF2-405B-47A0-A39C-B86E14D52960}" srcOrd="2" destOrd="0" presId="urn:microsoft.com/office/officeart/2005/8/layout/hList7"/>
    <dgm:cxn modelId="{57E67F9B-0286-4479-951B-BA96AE50B2C0}" type="presParOf" srcId="{003E806D-3B84-448F-81B2-80BA9A5BE12E}" destId="{D1B6BE48-0024-4F25-B4B1-EBDA9843198C}" srcOrd="3" destOrd="0" presId="urn:microsoft.com/office/officeart/2005/8/layout/hList7"/>
    <dgm:cxn modelId="{5CDA06A5-937B-4920-977D-4BC7989DD79F}" type="presParOf" srcId="{8F461A78-2367-48E2-868B-DF3DFF98BF0D}" destId="{8AC1694C-EF20-4157-BFC1-45D4EC5A8C01}" srcOrd="1" destOrd="0" presId="urn:microsoft.com/office/officeart/2005/8/layout/hList7"/>
    <dgm:cxn modelId="{0600EC27-55A5-4D0E-9DBA-38DA2F9ACD5C}" type="presParOf" srcId="{8F461A78-2367-48E2-868B-DF3DFF98BF0D}" destId="{2004693D-B0D5-4675-8493-5EA13AA20FAD}" srcOrd="2" destOrd="0" presId="urn:microsoft.com/office/officeart/2005/8/layout/hList7"/>
    <dgm:cxn modelId="{98B003CF-7334-4D7C-A31B-3B7E74C85A74}" type="presParOf" srcId="{2004693D-B0D5-4675-8493-5EA13AA20FAD}" destId="{23DF1971-78D5-4841-BD1F-0121B3D9885B}" srcOrd="0" destOrd="0" presId="urn:microsoft.com/office/officeart/2005/8/layout/hList7"/>
    <dgm:cxn modelId="{C94D042C-2872-4520-B1BA-8B38D7CB68FF}" type="presParOf" srcId="{2004693D-B0D5-4675-8493-5EA13AA20FAD}" destId="{535B6ECE-B2DE-40CC-9E76-60708A3FB2A7}" srcOrd="1" destOrd="0" presId="urn:microsoft.com/office/officeart/2005/8/layout/hList7"/>
    <dgm:cxn modelId="{2F8BEA55-26FD-4E77-A0CC-AD918E6248A7}" type="presParOf" srcId="{2004693D-B0D5-4675-8493-5EA13AA20FAD}" destId="{70F3B95C-B0C7-4E02-A7B9-EA848B236709}" srcOrd="2" destOrd="0" presId="urn:microsoft.com/office/officeart/2005/8/layout/hList7"/>
    <dgm:cxn modelId="{A8011D61-E27E-4CE8-BF1C-C67A74CF40D0}" type="presParOf" srcId="{2004693D-B0D5-4675-8493-5EA13AA20FAD}" destId="{3CF98E6D-00B8-42B1-ABF2-A72E7A638216}" srcOrd="3" destOrd="0" presId="urn:microsoft.com/office/officeart/2005/8/layout/hList7"/>
    <dgm:cxn modelId="{DF2DE290-CA20-44D5-B027-92956A9F4FC7}" type="presParOf" srcId="{8F461A78-2367-48E2-868B-DF3DFF98BF0D}" destId="{A5DDE1CE-7BE4-4938-AE81-B0FD78014E71}" srcOrd="3" destOrd="0" presId="urn:microsoft.com/office/officeart/2005/8/layout/hList7"/>
    <dgm:cxn modelId="{EDAABD4E-FEE7-46E8-91B8-E4F1E4B35B0D}" type="presParOf" srcId="{8F461A78-2367-48E2-868B-DF3DFF98BF0D}" destId="{F96D10F2-9EA2-425A-B0FA-72F8D3C58392}" srcOrd="4" destOrd="0" presId="urn:microsoft.com/office/officeart/2005/8/layout/hList7"/>
    <dgm:cxn modelId="{794F660C-4B47-4396-9918-36025638F028}" type="presParOf" srcId="{F96D10F2-9EA2-425A-B0FA-72F8D3C58392}" destId="{0B67E6CF-D574-4082-B751-B0B48D95FD33}" srcOrd="0" destOrd="0" presId="urn:microsoft.com/office/officeart/2005/8/layout/hList7"/>
    <dgm:cxn modelId="{329495A6-4C79-4790-945D-23463596A239}" type="presParOf" srcId="{F96D10F2-9EA2-425A-B0FA-72F8D3C58392}" destId="{1A679996-4BEA-441D-99FA-C7C0F4779DB7}" srcOrd="1" destOrd="0" presId="urn:microsoft.com/office/officeart/2005/8/layout/hList7"/>
    <dgm:cxn modelId="{AD7D17C5-01FD-4230-ADCA-B936D331EBDD}" type="presParOf" srcId="{F96D10F2-9EA2-425A-B0FA-72F8D3C58392}" destId="{BDE4518D-18E1-4293-AAE4-DC23D9C5543F}" srcOrd="2" destOrd="0" presId="urn:microsoft.com/office/officeart/2005/8/layout/hList7"/>
    <dgm:cxn modelId="{0DB954C4-CBA7-4FD8-BAF3-F4BE6E7D75D9}" type="presParOf" srcId="{F96D10F2-9EA2-425A-B0FA-72F8D3C58392}" destId="{7A88E841-CB57-4603-A4D4-21B631A5C3A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E5616DB-259B-45A0-ABA9-4F26FA6E7E63}"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it-IT"/>
        </a:p>
      </dgm:t>
    </dgm:pt>
    <dgm:pt modelId="{BBF13779-C378-469F-87ED-F39D8D1A6306}">
      <dgm:prSet phldrT="[Text]"/>
      <dgm:spPr/>
      <dgm:t>
        <a:bodyPr/>
        <a:lstStyle/>
        <a:p>
          <a:pPr>
            <a:buNone/>
          </a:pPr>
          <a:r>
            <a:rPr lang="en-US">
              <a:latin typeface="Arial" panose="020B0604020202020204" pitchFamily="34" charset="0"/>
              <a:cs typeface="Arial" panose="020B0604020202020204" pitchFamily="34" charset="0"/>
            </a:rPr>
            <a:t>Creational:</a:t>
          </a:r>
          <a:endParaRPr lang="it-IT"/>
        </a:p>
      </dgm:t>
    </dgm:pt>
    <dgm:pt modelId="{D4FC789B-2E3C-441B-AB3E-75E4353BB71C}" type="parTrans" cxnId="{4067DF6A-2563-4575-89AC-427C5FBB8BF9}">
      <dgm:prSet/>
      <dgm:spPr/>
      <dgm:t>
        <a:bodyPr/>
        <a:lstStyle/>
        <a:p>
          <a:endParaRPr lang="it-IT"/>
        </a:p>
      </dgm:t>
    </dgm:pt>
    <dgm:pt modelId="{38AC4EB1-C7CF-4C2C-8FC4-875047114F1F}" type="sibTrans" cxnId="{4067DF6A-2563-4575-89AC-427C5FBB8BF9}">
      <dgm:prSet/>
      <dgm:spPr/>
      <dgm:t>
        <a:bodyPr/>
        <a:lstStyle/>
        <a:p>
          <a:endParaRPr lang="it-IT"/>
        </a:p>
      </dgm:t>
    </dgm:pt>
    <dgm:pt modelId="{1857BDCD-115C-47A3-BFFF-85AE50D1EE06}">
      <dgm:prSet/>
      <dgm:spPr/>
      <dgm:t>
        <a:bodyPr/>
        <a:lstStyle/>
        <a:p>
          <a:r>
            <a:rPr lang="en-US" dirty="0">
              <a:latin typeface="Arial" panose="020B0604020202020204" pitchFamily="34" charset="0"/>
              <a:cs typeface="Arial" panose="020B0604020202020204" pitchFamily="34" charset="0"/>
            </a:rPr>
            <a:t>Factory Method</a:t>
          </a:r>
        </a:p>
      </dgm:t>
    </dgm:pt>
    <dgm:pt modelId="{202F6874-946D-4A09-BF9D-11BD28FC25F3}" type="parTrans" cxnId="{6DE0F505-7D26-44C5-9695-1364CBCCFF80}">
      <dgm:prSet/>
      <dgm:spPr/>
      <dgm:t>
        <a:bodyPr/>
        <a:lstStyle/>
        <a:p>
          <a:endParaRPr lang="it-IT"/>
        </a:p>
      </dgm:t>
    </dgm:pt>
    <dgm:pt modelId="{7AB67BCA-5EAC-49F8-AE3A-701491C2EC10}" type="sibTrans" cxnId="{6DE0F505-7D26-44C5-9695-1364CBCCFF80}">
      <dgm:prSet/>
      <dgm:spPr/>
      <dgm:t>
        <a:bodyPr/>
        <a:lstStyle/>
        <a:p>
          <a:endParaRPr lang="it-IT"/>
        </a:p>
      </dgm:t>
    </dgm:pt>
    <dgm:pt modelId="{8776F4BC-CD99-48FB-9AA1-648BB6A59348}">
      <dgm:prSet/>
      <dgm:spPr/>
      <dgm:t>
        <a:bodyPr/>
        <a:lstStyle/>
        <a:p>
          <a:r>
            <a:rPr lang="en-US" dirty="0">
              <a:latin typeface="Arial" panose="020B0604020202020204" pitchFamily="34" charset="0"/>
              <a:cs typeface="Arial" panose="020B0604020202020204" pitchFamily="34" charset="0"/>
            </a:rPr>
            <a:t>Abstract Factory</a:t>
          </a:r>
        </a:p>
      </dgm:t>
    </dgm:pt>
    <dgm:pt modelId="{7688ACAA-B1C6-4A62-A15F-5E48C29E4C7F}" type="parTrans" cxnId="{06CACDBA-1AF8-4916-80DC-3FA30930FD4B}">
      <dgm:prSet/>
      <dgm:spPr/>
      <dgm:t>
        <a:bodyPr/>
        <a:lstStyle/>
        <a:p>
          <a:endParaRPr lang="it-IT"/>
        </a:p>
      </dgm:t>
    </dgm:pt>
    <dgm:pt modelId="{B83259A3-A118-47FF-8136-CF1B34298CF0}" type="sibTrans" cxnId="{06CACDBA-1AF8-4916-80DC-3FA30930FD4B}">
      <dgm:prSet/>
      <dgm:spPr/>
      <dgm:t>
        <a:bodyPr/>
        <a:lstStyle/>
        <a:p>
          <a:endParaRPr lang="it-IT"/>
        </a:p>
      </dgm:t>
    </dgm:pt>
    <dgm:pt modelId="{0A7B679E-84C4-48F0-A6F6-D3215691DE7E}">
      <dgm:prSet/>
      <dgm:spPr/>
      <dgm:t>
        <a:bodyPr/>
        <a:lstStyle/>
        <a:p>
          <a:r>
            <a:rPr lang="en-US" dirty="0">
              <a:latin typeface="Arial" panose="020B0604020202020204" pitchFamily="34" charset="0"/>
              <a:cs typeface="Arial" panose="020B0604020202020204" pitchFamily="34" charset="0"/>
            </a:rPr>
            <a:t>Prototype</a:t>
          </a:r>
        </a:p>
      </dgm:t>
    </dgm:pt>
    <dgm:pt modelId="{6B1D9B09-B477-46DB-B066-6714731BF74A}" type="parTrans" cxnId="{68996251-698F-42E7-8D69-23292860FF00}">
      <dgm:prSet/>
      <dgm:spPr/>
      <dgm:t>
        <a:bodyPr/>
        <a:lstStyle/>
        <a:p>
          <a:endParaRPr lang="it-IT"/>
        </a:p>
      </dgm:t>
    </dgm:pt>
    <dgm:pt modelId="{942FD420-D5A1-423F-BDAE-A4A1CD504FF6}" type="sibTrans" cxnId="{68996251-698F-42E7-8D69-23292860FF00}">
      <dgm:prSet/>
      <dgm:spPr/>
      <dgm:t>
        <a:bodyPr/>
        <a:lstStyle/>
        <a:p>
          <a:endParaRPr lang="it-IT"/>
        </a:p>
      </dgm:t>
    </dgm:pt>
    <dgm:pt modelId="{26EFCF90-78C5-4AA8-BF85-41553C5F2F02}">
      <dgm:prSet/>
      <dgm:spPr/>
      <dgm:t>
        <a:bodyPr/>
        <a:lstStyle/>
        <a:p>
          <a:pPr>
            <a:buFont typeface="Arial" panose="020B0604020202020204" pitchFamily="34" charset="0"/>
            <a:buNone/>
          </a:pPr>
          <a:r>
            <a:rPr lang="en-US" dirty="0">
              <a:latin typeface="Arial" panose="020B0604020202020204" pitchFamily="34" charset="0"/>
              <a:cs typeface="Arial" panose="020B0604020202020204" pitchFamily="34" charset="0"/>
            </a:rPr>
            <a:t>Structural:</a:t>
          </a:r>
        </a:p>
      </dgm:t>
    </dgm:pt>
    <dgm:pt modelId="{71A7D771-6215-429E-B449-EBBBAF0C3434}" type="parTrans" cxnId="{400FD500-DC90-46F5-9E5C-6037EB4366E0}">
      <dgm:prSet/>
      <dgm:spPr/>
      <dgm:t>
        <a:bodyPr/>
        <a:lstStyle/>
        <a:p>
          <a:endParaRPr lang="it-IT"/>
        </a:p>
      </dgm:t>
    </dgm:pt>
    <dgm:pt modelId="{77BD6B37-D20D-46E7-881E-9A5D865B141E}" type="sibTrans" cxnId="{400FD500-DC90-46F5-9E5C-6037EB4366E0}">
      <dgm:prSet/>
      <dgm:spPr/>
      <dgm:t>
        <a:bodyPr/>
        <a:lstStyle/>
        <a:p>
          <a:endParaRPr lang="it-IT"/>
        </a:p>
      </dgm:t>
    </dgm:pt>
    <dgm:pt modelId="{C97CEE07-D9BD-4F43-805A-8E2FE293BAA8}">
      <dgm:prSet/>
      <dgm:spPr/>
      <dgm:t>
        <a:bodyPr/>
        <a:lstStyle/>
        <a:p>
          <a:r>
            <a:rPr lang="en-US" dirty="0">
              <a:latin typeface="Arial" panose="020B0604020202020204" pitchFamily="34" charset="0"/>
              <a:cs typeface="Arial" panose="020B0604020202020204" pitchFamily="34" charset="0"/>
            </a:rPr>
            <a:t>Façade</a:t>
          </a:r>
        </a:p>
      </dgm:t>
    </dgm:pt>
    <dgm:pt modelId="{8D1C20BC-AAD5-4B4F-8BFC-1A1ADD0BD1E6}" type="parTrans" cxnId="{0A0BB64A-3CAF-492B-B656-A19F7CDD7D9D}">
      <dgm:prSet/>
      <dgm:spPr/>
      <dgm:t>
        <a:bodyPr/>
        <a:lstStyle/>
        <a:p>
          <a:endParaRPr lang="it-IT"/>
        </a:p>
      </dgm:t>
    </dgm:pt>
    <dgm:pt modelId="{36F68E5E-2599-4BE3-94EB-4AB813408B66}" type="sibTrans" cxnId="{0A0BB64A-3CAF-492B-B656-A19F7CDD7D9D}">
      <dgm:prSet/>
      <dgm:spPr/>
      <dgm:t>
        <a:bodyPr/>
        <a:lstStyle/>
        <a:p>
          <a:endParaRPr lang="it-IT"/>
        </a:p>
      </dgm:t>
    </dgm:pt>
    <dgm:pt modelId="{C9DFEF7F-8F1A-4655-88EE-D231A5A1D7C7}">
      <dgm:prSet/>
      <dgm:spPr/>
      <dgm:t>
        <a:bodyPr/>
        <a:lstStyle/>
        <a:p>
          <a:r>
            <a:rPr lang="en-US" dirty="0">
              <a:latin typeface="Arial" panose="020B0604020202020204" pitchFamily="34" charset="0"/>
              <a:cs typeface="Arial" panose="020B0604020202020204" pitchFamily="34" charset="0"/>
            </a:rPr>
            <a:t>Adapter</a:t>
          </a:r>
        </a:p>
      </dgm:t>
    </dgm:pt>
    <dgm:pt modelId="{776BDBEF-6317-48AA-8C04-A0D974AC8342}" type="parTrans" cxnId="{2420B57E-669C-4928-BB76-458CCFBC2417}">
      <dgm:prSet/>
      <dgm:spPr/>
      <dgm:t>
        <a:bodyPr/>
        <a:lstStyle/>
        <a:p>
          <a:endParaRPr lang="it-IT"/>
        </a:p>
      </dgm:t>
    </dgm:pt>
    <dgm:pt modelId="{CFE8E50D-1D07-4A30-850D-FCB74785991A}" type="sibTrans" cxnId="{2420B57E-669C-4928-BB76-458CCFBC2417}">
      <dgm:prSet/>
      <dgm:spPr/>
      <dgm:t>
        <a:bodyPr/>
        <a:lstStyle/>
        <a:p>
          <a:endParaRPr lang="it-IT"/>
        </a:p>
      </dgm:t>
    </dgm:pt>
    <dgm:pt modelId="{63D139C6-E0E3-472F-A947-A8E6D9AC9153}">
      <dgm:prSet/>
      <dgm:spPr/>
      <dgm:t>
        <a:bodyPr/>
        <a:lstStyle/>
        <a:p>
          <a:r>
            <a:rPr lang="en-US" dirty="0">
              <a:latin typeface="Arial" panose="020B0604020202020204" pitchFamily="34" charset="0"/>
              <a:cs typeface="Arial" panose="020B0604020202020204" pitchFamily="34" charset="0"/>
            </a:rPr>
            <a:t>Composite</a:t>
          </a:r>
        </a:p>
      </dgm:t>
    </dgm:pt>
    <dgm:pt modelId="{67E37207-A7D6-4785-A526-D854700C1302}" type="parTrans" cxnId="{20DFCC4E-9A2D-48F6-A8B5-37E40420BDDC}">
      <dgm:prSet/>
      <dgm:spPr/>
      <dgm:t>
        <a:bodyPr/>
        <a:lstStyle/>
        <a:p>
          <a:endParaRPr lang="it-IT"/>
        </a:p>
      </dgm:t>
    </dgm:pt>
    <dgm:pt modelId="{7FED379A-D085-4950-891C-34827F01BFF8}" type="sibTrans" cxnId="{20DFCC4E-9A2D-48F6-A8B5-37E40420BDDC}">
      <dgm:prSet/>
      <dgm:spPr/>
      <dgm:t>
        <a:bodyPr/>
        <a:lstStyle/>
        <a:p>
          <a:endParaRPr lang="it-IT"/>
        </a:p>
      </dgm:t>
    </dgm:pt>
    <dgm:pt modelId="{CD14FB4F-EF45-403E-89E6-336851BEC6D1}">
      <dgm:prSet/>
      <dgm:spPr/>
      <dgm:t>
        <a:bodyPr/>
        <a:lstStyle/>
        <a:p>
          <a:pPr>
            <a:buFont typeface="Arial" panose="020B0604020202020204" pitchFamily="34" charset="0"/>
            <a:buNone/>
          </a:pPr>
          <a:r>
            <a:rPr lang="en-US" dirty="0">
              <a:latin typeface="Arial" panose="020B0604020202020204" pitchFamily="34" charset="0"/>
              <a:cs typeface="Arial" panose="020B0604020202020204" pitchFamily="34" charset="0"/>
            </a:rPr>
            <a:t>Behavioral:</a:t>
          </a:r>
        </a:p>
      </dgm:t>
    </dgm:pt>
    <dgm:pt modelId="{67E6CAF0-1DEA-4E70-886C-543C187B9415}" type="parTrans" cxnId="{F1D26165-5FD1-4B28-A20E-177EC41D3AEE}">
      <dgm:prSet/>
      <dgm:spPr/>
      <dgm:t>
        <a:bodyPr/>
        <a:lstStyle/>
        <a:p>
          <a:endParaRPr lang="it-IT"/>
        </a:p>
      </dgm:t>
    </dgm:pt>
    <dgm:pt modelId="{E2996AC8-430B-44C2-8FB1-B2B8EA72D489}" type="sibTrans" cxnId="{F1D26165-5FD1-4B28-A20E-177EC41D3AEE}">
      <dgm:prSet/>
      <dgm:spPr/>
      <dgm:t>
        <a:bodyPr/>
        <a:lstStyle/>
        <a:p>
          <a:endParaRPr lang="it-IT"/>
        </a:p>
      </dgm:t>
    </dgm:pt>
    <dgm:pt modelId="{C0B37150-63D5-4AB1-A839-FB494CF44D85}">
      <dgm:prSet/>
      <dgm:spPr/>
      <dgm:t>
        <a:bodyPr/>
        <a:lstStyle/>
        <a:p>
          <a:r>
            <a:rPr lang="en-US" dirty="0">
              <a:latin typeface="Arial" panose="020B0604020202020204" pitchFamily="34" charset="0"/>
              <a:cs typeface="Arial" panose="020B0604020202020204" pitchFamily="34" charset="0"/>
            </a:rPr>
            <a:t>Observer</a:t>
          </a:r>
        </a:p>
      </dgm:t>
    </dgm:pt>
    <dgm:pt modelId="{D18D4C05-F4C5-488B-B235-A212F7346A41}" type="parTrans" cxnId="{865D112E-AA5A-460F-8EA0-9BB1F75DC9EF}">
      <dgm:prSet/>
      <dgm:spPr/>
      <dgm:t>
        <a:bodyPr/>
        <a:lstStyle/>
        <a:p>
          <a:endParaRPr lang="it-IT"/>
        </a:p>
      </dgm:t>
    </dgm:pt>
    <dgm:pt modelId="{C68C7DDB-CE78-4973-8BBA-A65B8F3039C3}" type="sibTrans" cxnId="{865D112E-AA5A-460F-8EA0-9BB1F75DC9EF}">
      <dgm:prSet/>
      <dgm:spPr/>
      <dgm:t>
        <a:bodyPr/>
        <a:lstStyle/>
        <a:p>
          <a:endParaRPr lang="it-IT"/>
        </a:p>
      </dgm:t>
    </dgm:pt>
    <dgm:pt modelId="{AB3EF4C3-1E2C-4D81-BCE0-7F26B73C37C2}">
      <dgm:prSet/>
      <dgm:spPr/>
      <dgm:t>
        <a:bodyPr/>
        <a:lstStyle/>
        <a:p>
          <a:r>
            <a:rPr lang="en-US">
              <a:latin typeface="Arial" panose="020B0604020202020204" pitchFamily="34" charset="0"/>
              <a:cs typeface="Arial" panose="020B0604020202020204" pitchFamily="34" charset="0"/>
            </a:rPr>
            <a:t>Strategy</a:t>
          </a:r>
          <a:endParaRPr lang="en-US" dirty="0">
            <a:latin typeface="Arial" panose="020B0604020202020204" pitchFamily="34" charset="0"/>
            <a:cs typeface="Arial" panose="020B0604020202020204" pitchFamily="34" charset="0"/>
          </a:endParaRPr>
        </a:p>
      </dgm:t>
    </dgm:pt>
    <dgm:pt modelId="{C4A4564A-599A-40E7-9735-E4F0F2B655F3}" type="parTrans" cxnId="{6D233C50-7636-4610-B6CB-27C81EB7CFA1}">
      <dgm:prSet/>
      <dgm:spPr/>
      <dgm:t>
        <a:bodyPr/>
        <a:lstStyle/>
        <a:p>
          <a:endParaRPr lang="it-IT"/>
        </a:p>
      </dgm:t>
    </dgm:pt>
    <dgm:pt modelId="{80422F42-722E-4FEF-B430-E4A61F68964E}" type="sibTrans" cxnId="{6D233C50-7636-4610-B6CB-27C81EB7CFA1}">
      <dgm:prSet/>
      <dgm:spPr/>
      <dgm:t>
        <a:bodyPr/>
        <a:lstStyle/>
        <a:p>
          <a:endParaRPr lang="it-IT"/>
        </a:p>
      </dgm:t>
    </dgm:pt>
    <dgm:pt modelId="{126320A6-B2CE-4F10-97F9-023A2B6DB153}">
      <dgm:prSet/>
      <dgm:spPr/>
      <dgm:t>
        <a:bodyPr/>
        <a:lstStyle/>
        <a:p>
          <a:r>
            <a:rPr lang="en-US">
              <a:latin typeface="Arial" panose="020B0604020202020204" pitchFamily="34" charset="0"/>
              <a:cs typeface="Arial" panose="020B0604020202020204" pitchFamily="34" charset="0"/>
            </a:rPr>
            <a:t>State</a:t>
          </a:r>
          <a:endParaRPr lang="en-US" dirty="0">
            <a:latin typeface="Arial" panose="020B0604020202020204" pitchFamily="34" charset="0"/>
            <a:cs typeface="Arial" panose="020B0604020202020204" pitchFamily="34" charset="0"/>
          </a:endParaRPr>
        </a:p>
      </dgm:t>
    </dgm:pt>
    <dgm:pt modelId="{3262D0F1-A6AA-4BDF-81E1-FA4A071E9EF9}" type="parTrans" cxnId="{BDD76C4E-7F3E-4508-BE64-3EEDC0E729A8}">
      <dgm:prSet/>
      <dgm:spPr/>
      <dgm:t>
        <a:bodyPr/>
        <a:lstStyle/>
        <a:p>
          <a:endParaRPr lang="it-IT"/>
        </a:p>
      </dgm:t>
    </dgm:pt>
    <dgm:pt modelId="{74A84B00-EF57-4EC7-8823-755B19485B1B}" type="sibTrans" cxnId="{BDD76C4E-7F3E-4508-BE64-3EEDC0E729A8}">
      <dgm:prSet/>
      <dgm:spPr/>
      <dgm:t>
        <a:bodyPr/>
        <a:lstStyle/>
        <a:p>
          <a:endParaRPr lang="it-IT"/>
        </a:p>
      </dgm:t>
    </dgm:pt>
    <dgm:pt modelId="{CF8F4608-5134-488B-9B02-3CDCDBC16CA3}" type="pres">
      <dgm:prSet presAssocID="{FE5616DB-259B-45A0-ABA9-4F26FA6E7E63}" presName="Name0" presStyleCnt="0">
        <dgm:presLayoutVars>
          <dgm:dir/>
          <dgm:animLvl val="lvl"/>
          <dgm:resizeHandles val="exact"/>
        </dgm:presLayoutVars>
      </dgm:prSet>
      <dgm:spPr/>
    </dgm:pt>
    <dgm:pt modelId="{7C8CB118-2537-49ED-AC2D-01E80FEB5C97}" type="pres">
      <dgm:prSet presAssocID="{BBF13779-C378-469F-87ED-F39D8D1A6306}" presName="composite" presStyleCnt="0"/>
      <dgm:spPr/>
    </dgm:pt>
    <dgm:pt modelId="{72FCF0DB-CD20-4F1A-8A0C-88C6B92676B6}" type="pres">
      <dgm:prSet presAssocID="{BBF13779-C378-469F-87ED-F39D8D1A6306}" presName="parTx" presStyleLbl="alignNode1" presStyleIdx="0" presStyleCnt="3">
        <dgm:presLayoutVars>
          <dgm:chMax val="0"/>
          <dgm:chPref val="0"/>
          <dgm:bulletEnabled val="1"/>
        </dgm:presLayoutVars>
      </dgm:prSet>
      <dgm:spPr/>
    </dgm:pt>
    <dgm:pt modelId="{3691F55A-C2B4-40DF-AAA0-90804C3DEF19}" type="pres">
      <dgm:prSet presAssocID="{BBF13779-C378-469F-87ED-F39D8D1A6306}" presName="desTx" presStyleLbl="alignAccFollowNode1" presStyleIdx="0" presStyleCnt="3">
        <dgm:presLayoutVars>
          <dgm:bulletEnabled val="1"/>
        </dgm:presLayoutVars>
      </dgm:prSet>
      <dgm:spPr/>
    </dgm:pt>
    <dgm:pt modelId="{F8F06098-486A-4710-BAE3-047A8A3DEB16}" type="pres">
      <dgm:prSet presAssocID="{38AC4EB1-C7CF-4C2C-8FC4-875047114F1F}" presName="space" presStyleCnt="0"/>
      <dgm:spPr/>
    </dgm:pt>
    <dgm:pt modelId="{BEB7CF3D-DB16-4D9A-8217-626C4D8CBDFC}" type="pres">
      <dgm:prSet presAssocID="{26EFCF90-78C5-4AA8-BF85-41553C5F2F02}" presName="composite" presStyleCnt="0"/>
      <dgm:spPr/>
    </dgm:pt>
    <dgm:pt modelId="{9986BA6B-3AC5-40DF-87D6-EBD0DEABFB8A}" type="pres">
      <dgm:prSet presAssocID="{26EFCF90-78C5-4AA8-BF85-41553C5F2F02}" presName="parTx" presStyleLbl="alignNode1" presStyleIdx="1" presStyleCnt="3">
        <dgm:presLayoutVars>
          <dgm:chMax val="0"/>
          <dgm:chPref val="0"/>
          <dgm:bulletEnabled val="1"/>
        </dgm:presLayoutVars>
      </dgm:prSet>
      <dgm:spPr/>
    </dgm:pt>
    <dgm:pt modelId="{9087234C-9291-429D-89B3-0791CCD58B68}" type="pres">
      <dgm:prSet presAssocID="{26EFCF90-78C5-4AA8-BF85-41553C5F2F02}" presName="desTx" presStyleLbl="alignAccFollowNode1" presStyleIdx="1" presStyleCnt="3">
        <dgm:presLayoutVars>
          <dgm:bulletEnabled val="1"/>
        </dgm:presLayoutVars>
      </dgm:prSet>
      <dgm:spPr/>
    </dgm:pt>
    <dgm:pt modelId="{4667BED2-A91E-42B6-A143-F333BC76A7C1}" type="pres">
      <dgm:prSet presAssocID="{77BD6B37-D20D-46E7-881E-9A5D865B141E}" presName="space" presStyleCnt="0"/>
      <dgm:spPr/>
    </dgm:pt>
    <dgm:pt modelId="{D60E1981-A6A8-4AA6-9FE4-FDB89E0D9881}" type="pres">
      <dgm:prSet presAssocID="{CD14FB4F-EF45-403E-89E6-336851BEC6D1}" presName="composite" presStyleCnt="0"/>
      <dgm:spPr/>
    </dgm:pt>
    <dgm:pt modelId="{25A519AC-11DE-44E3-B3C4-E845B7DD7750}" type="pres">
      <dgm:prSet presAssocID="{CD14FB4F-EF45-403E-89E6-336851BEC6D1}" presName="parTx" presStyleLbl="alignNode1" presStyleIdx="2" presStyleCnt="3">
        <dgm:presLayoutVars>
          <dgm:chMax val="0"/>
          <dgm:chPref val="0"/>
          <dgm:bulletEnabled val="1"/>
        </dgm:presLayoutVars>
      </dgm:prSet>
      <dgm:spPr/>
    </dgm:pt>
    <dgm:pt modelId="{F1A0632C-101A-41A6-94A0-754B0B190A04}" type="pres">
      <dgm:prSet presAssocID="{CD14FB4F-EF45-403E-89E6-336851BEC6D1}" presName="desTx" presStyleLbl="alignAccFollowNode1" presStyleIdx="2" presStyleCnt="3">
        <dgm:presLayoutVars>
          <dgm:bulletEnabled val="1"/>
        </dgm:presLayoutVars>
      </dgm:prSet>
      <dgm:spPr/>
    </dgm:pt>
  </dgm:ptLst>
  <dgm:cxnLst>
    <dgm:cxn modelId="{400FD500-DC90-46F5-9E5C-6037EB4366E0}" srcId="{FE5616DB-259B-45A0-ABA9-4F26FA6E7E63}" destId="{26EFCF90-78C5-4AA8-BF85-41553C5F2F02}" srcOrd="1" destOrd="0" parTransId="{71A7D771-6215-429E-B449-EBBBAF0C3434}" sibTransId="{77BD6B37-D20D-46E7-881E-9A5D865B141E}"/>
    <dgm:cxn modelId="{AEC60804-2153-4EA7-8B89-80D40AB22B69}" type="presOf" srcId="{126320A6-B2CE-4F10-97F9-023A2B6DB153}" destId="{F1A0632C-101A-41A6-94A0-754B0B190A04}" srcOrd="0" destOrd="2" presId="urn:microsoft.com/office/officeart/2005/8/layout/hList1"/>
    <dgm:cxn modelId="{6DE0F505-7D26-44C5-9695-1364CBCCFF80}" srcId="{BBF13779-C378-469F-87ED-F39D8D1A6306}" destId="{1857BDCD-115C-47A3-BFFF-85AE50D1EE06}" srcOrd="0" destOrd="0" parTransId="{202F6874-946D-4A09-BF9D-11BD28FC25F3}" sibTransId="{7AB67BCA-5EAC-49F8-AE3A-701491C2EC10}"/>
    <dgm:cxn modelId="{3F25CF08-A3EF-40D1-8DC9-C3281794100B}" type="presOf" srcId="{AB3EF4C3-1E2C-4D81-BCE0-7F26B73C37C2}" destId="{F1A0632C-101A-41A6-94A0-754B0B190A04}" srcOrd="0" destOrd="1" presId="urn:microsoft.com/office/officeart/2005/8/layout/hList1"/>
    <dgm:cxn modelId="{28846813-6E16-467E-B31E-BFA3820F102D}" type="presOf" srcId="{C9DFEF7F-8F1A-4655-88EE-D231A5A1D7C7}" destId="{9087234C-9291-429D-89B3-0791CCD58B68}" srcOrd="0" destOrd="1" presId="urn:microsoft.com/office/officeart/2005/8/layout/hList1"/>
    <dgm:cxn modelId="{E09D6917-B102-40A2-A997-F8F08D2A7811}" type="presOf" srcId="{C97CEE07-D9BD-4F43-805A-8E2FE293BAA8}" destId="{9087234C-9291-429D-89B3-0791CCD58B68}" srcOrd="0" destOrd="0" presId="urn:microsoft.com/office/officeart/2005/8/layout/hList1"/>
    <dgm:cxn modelId="{F2F11629-00D6-4947-B03D-694DC87F36BF}" type="presOf" srcId="{CD14FB4F-EF45-403E-89E6-336851BEC6D1}" destId="{25A519AC-11DE-44E3-B3C4-E845B7DD7750}" srcOrd="0" destOrd="0" presId="urn:microsoft.com/office/officeart/2005/8/layout/hList1"/>
    <dgm:cxn modelId="{865D112E-AA5A-460F-8EA0-9BB1F75DC9EF}" srcId="{CD14FB4F-EF45-403E-89E6-336851BEC6D1}" destId="{C0B37150-63D5-4AB1-A839-FB494CF44D85}" srcOrd="0" destOrd="0" parTransId="{D18D4C05-F4C5-488B-B235-A212F7346A41}" sibTransId="{C68C7DDB-CE78-4973-8BBA-A65B8F3039C3}"/>
    <dgm:cxn modelId="{E3E41839-D378-40DC-BA6F-581417039B95}" type="presOf" srcId="{BBF13779-C378-469F-87ED-F39D8D1A6306}" destId="{72FCF0DB-CD20-4F1A-8A0C-88C6B92676B6}" srcOrd="0" destOrd="0" presId="urn:microsoft.com/office/officeart/2005/8/layout/hList1"/>
    <dgm:cxn modelId="{F1D26165-5FD1-4B28-A20E-177EC41D3AEE}" srcId="{FE5616DB-259B-45A0-ABA9-4F26FA6E7E63}" destId="{CD14FB4F-EF45-403E-89E6-336851BEC6D1}" srcOrd="2" destOrd="0" parTransId="{67E6CAF0-1DEA-4E70-886C-543C187B9415}" sibTransId="{E2996AC8-430B-44C2-8FB1-B2B8EA72D489}"/>
    <dgm:cxn modelId="{0A0BB64A-3CAF-492B-B656-A19F7CDD7D9D}" srcId="{26EFCF90-78C5-4AA8-BF85-41553C5F2F02}" destId="{C97CEE07-D9BD-4F43-805A-8E2FE293BAA8}" srcOrd="0" destOrd="0" parTransId="{8D1C20BC-AAD5-4B4F-8BFC-1A1ADD0BD1E6}" sibTransId="{36F68E5E-2599-4BE3-94EB-4AB813408B66}"/>
    <dgm:cxn modelId="{4067DF6A-2563-4575-89AC-427C5FBB8BF9}" srcId="{FE5616DB-259B-45A0-ABA9-4F26FA6E7E63}" destId="{BBF13779-C378-469F-87ED-F39D8D1A6306}" srcOrd="0" destOrd="0" parTransId="{D4FC789B-2E3C-441B-AB3E-75E4353BB71C}" sibTransId="{38AC4EB1-C7CF-4C2C-8FC4-875047114F1F}"/>
    <dgm:cxn modelId="{2FB1256D-DFC3-4DCD-B553-F5CB1E803E33}" type="presOf" srcId="{63D139C6-E0E3-472F-A947-A8E6D9AC9153}" destId="{9087234C-9291-429D-89B3-0791CCD58B68}" srcOrd="0" destOrd="2" presId="urn:microsoft.com/office/officeart/2005/8/layout/hList1"/>
    <dgm:cxn modelId="{BDD76C4E-7F3E-4508-BE64-3EEDC0E729A8}" srcId="{CD14FB4F-EF45-403E-89E6-336851BEC6D1}" destId="{126320A6-B2CE-4F10-97F9-023A2B6DB153}" srcOrd="2" destOrd="0" parTransId="{3262D0F1-A6AA-4BDF-81E1-FA4A071E9EF9}" sibTransId="{74A84B00-EF57-4EC7-8823-755B19485B1B}"/>
    <dgm:cxn modelId="{20DFCC4E-9A2D-48F6-A8B5-37E40420BDDC}" srcId="{26EFCF90-78C5-4AA8-BF85-41553C5F2F02}" destId="{63D139C6-E0E3-472F-A947-A8E6D9AC9153}" srcOrd="2" destOrd="0" parTransId="{67E37207-A7D6-4785-A526-D854700C1302}" sibTransId="{7FED379A-D085-4950-891C-34827F01BFF8}"/>
    <dgm:cxn modelId="{6D233C50-7636-4610-B6CB-27C81EB7CFA1}" srcId="{CD14FB4F-EF45-403E-89E6-336851BEC6D1}" destId="{AB3EF4C3-1E2C-4D81-BCE0-7F26B73C37C2}" srcOrd="1" destOrd="0" parTransId="{C4A4564A-599A-40E7-9735-E4F0F2B655F3}" sibTransId="{80422F42-722E-4FEF-B430-E4A61F68964E}"/>
    <dgm:cxn modelId="{68996251-698F-42E7-8D69-23292860FF00}" srcId="{BBF13779-C378-469F-87ED-F39D8D1A6306}" destId="{0A7B679E-84C4-48F0-A6F6-D3215691DE7E}" srcOrd="2" destOrd="0" parTransId="{6B1D9B09-B477-46DB-B066-6714731BF74A}" sibTransId="{942FD420-D5A1-423F-BDAE-A4A1CD504FF6}"/>
    <dgm:cxn modelId="{A2D48957-CAF9-4D14-8082-5FD5D6FFB90B}" type="presOf" srcId="{26EFCF90-78C5-4AA8-BF85-41553C5F2F02}" destId="{9986BA6B-3AC5-40DF-87D6-EBD0DEABFB8A}" srcOrd="0" destOrd="0" presId="urn:microsoft.com/office/officeart/2005/8/layout/hList1"/>
    <dgm:cxn modelId="{6B403C7A-AF83-46B2-8037-BB7CEABBD7C3}" type="presOf" srcId="{FE5616DB-259B-45A0-ABA9-4F26FA6E7E63}" destId="{CF8F4608-5134-488B-9B02-3CDCDBC16CA3}" srcOrd="0" destOrd="0" presId="urn:microsoft.com/office/officeart/2005/8/layout/hList1"/>
    <dgm:cxn modelId="{2420B57E-669C-4928-BB76-458CCFBC2417}" srcId="{26EFCF90-78C5-4AA8-BF85-41553C5F2F02}" destId="{C9DFEF7F-8F1A-4655-88EE-D231A5A1D7C7}" srcOrd="1" destOrd="0" parTransId="{776BDBEF-6317-48AA-8C04-A0D974AC8342}" sibTransId="{CFE8E50D-1D07-4A30-850D-FCB74785991A}"/>
    <dgm:cxn modelId="{61EBA594-4DB6-4716-A6B0-6B6121AB4777}" type="presOf" srcId="{8776F4BC-CD99-48FB-9AA1-648BB6A59348}" destId="{3691F55A-C2B4-40DF-AAA0-90804C3DEF19}" srcOrd="0" destOrd="1" presId="urn:microsoft.com/office/officeart/2005/8/layout/hList1"/>
    <dgm:cxn modelId="{3D6C7695-CE5C-4A91-AB3D-10F16A73BC5D}" type="presOf" srcId="{C0B37150-63D5-4AB1-A839-FB494CF44D85}" destId="{F1A0632C-101A-41A6-94A0-754B0B190A04}" srcOrd="0" destOrd="0" presId="urn:microsoft.com/office/officeart/2005/8/layout/hList1"/>
    <dgm:cxn modelId="{06CACDBA-1AF8-4916-80DC-3FA30930FD4B}" srcId="{BBF13779-C378-469F-87ED-F39D8D1A6306}" destId="{8776F4BC-CD99-48FB-9AA1-648BB6A59348}" srcOrd="1" destOrd="0" parTransId="{7688ACAA-B1C6-4A62-A15F-5E48C29E4C7F}" sibTransId="{B83259A3-A118-47FF-8136-CF1B34298CF0}"/>
    <dgm:cxn modelId="{28EF24CF-9CB4-4F86-BAF1-03B77B434722}" type="presOf" srcId="{1857BDCD-115C-47A3-BFFF-85AE50D1EE06}" destId="{3691F55A-C2B4-40DF-AAA0-90804C3DEF19}" srcOrd="0" destOrd="0" presId="urn:microsoft.com/office/officeart/2005/8/layout/hList1"/>
    <dgm:cxn modelId="{548436FC-0F50-49BD-AA09-B1D0104CBCA1}" type="presOf" srcId="{0A7B679E-84C4-48F0-A6F6-D3215691DE7E}" destId="{3691F55A-C2B4-40DF-AAA0-90804C3DEF19}" srcOrd="0" destOrd="2" presId="urn:microsoft.com/office/officeart/2005/8/layout/hList1"/>
    <dgm:cxn modelId="{8B528490-3E91-44D7-9DDB-36C90BCF5BA5}" type="presParOf" srcId="{CF8F4608-5134-488B-9B02-3CDCDBC16CA3}" destId="{7C8CB118-2537-49ED-AC2D-01E80FEB5C97}" srcOrd="0" destOrd="0" presId="urn:microsoft.com/office/officeart/2005/8/layout/hList1"/>
    <dgm:cxn modelId="{0E5E4240-1E64-47E3-B739-3937D61E7541}" type="presParOf" srcId="{7C8CB118-2537-49ED-AC2D-01E80FEB5C97}" destId="{72FCF0DB-CD20-4F1A-8A0C-88C6B92676B6}" srcOrd="0" destOrd="0" presId="urn:microsoft.com/office/officeart/2005/8/layout/hList1"/>
    <dgm:cxn modelId="{D574AC29-ABE0-4E83-AFD9-3C136E4839A0}" type="presParOf" srcId="{7C8CB118-2537-49ED-AC2D-01E80FEB5C97}" destId="{3691F55A-C2B4-40DF-AAA0-90804C3DEF19}" srcOrd="1" destOrd="0" presId="urn:microsoft.com/office/officeart/2005/8/layout/hList1"/>
    <dgm:cxn modelId="{7C12D4D2-B718-41EE-A699-86DBA98BF7B0}" type="presParOf" srcId="{CF8F4608-5134-488B-9B02-3CDCDBC16CA3}" destId="{F8F06098-486A-4710-BAE3-047A8A3DEB16}" srcOrd="1" destOrd="0" presId="urn:microsoft.com/office/officeart/2005/8/layout/hList1"/>
    <dgm:cxn modelId="{732AD484-A0B2-4137-BB8D-1447D4D843BE}" type="presParOf" srcId="{CF8F4608-5134-488B-9B02-3CDCDBC16CA3}" destId="{BEB7CF3D-DB16-4D9A-8217-626C4D8CBDFC}" srcOrd="2" destOrd="0" presId="urn:microsoft.com/office/officeart/2005/8/layout/hList1"/>
    <dgm:cxn modelId="{9DA52566-2393-4C50-B35E-317F9719A1A6}" type="presParOf" srcId="{BEB7CF3D-DB16-4D9A-8217-626C4D8CBDFC}" destId="{9986BA6B-3AC5-40DF-87D6-EBD0DEABFB8A}" srcOrd="0" destOrd="0" presId="urn:microsoft.com/office/officeart/2005/8/layout/hList1"/>
    <dgm:cxn modelId="{23BB39F7-4333-4897-AD44-30EF5699FBF9}" type="presParOf" srcId="{BEB7CF3D-DB16-4D9A-8217-626C4D8CBDFC}" destId="{9087234C-9291-429D-89B3-0791CCD58B68}" srcOrd="1" destOrd="0" presId="urn:microsoft.com/office/officeart/2005/8/layout/hList1"/>
    <dgm:cxn modelId="{E8994FC8-B113-4128-A097-6F68CC37EC72}" type="presParOf" srcId="{CF8F4608-5134-488B-9B02-3CDCDBC16CA3}" destId="{4667BED2-A91E-42B6-A143-F333BC76A7C1}" srcOrd="3" destOrd="0" presId="urn:microsoft.com/office/officeart/2005/8/layout/hList1"/>
    <dgm:cxn modelId="{51D3D4FD-C87D-4373-8A07-86F33CE7BF77}" type="presParOf" srcId="{CF8F4608-5134-488B-9B02-3CDCDBC16CA3}" destId="{D60E1981-A6A8-4AA6-9FE4-FDB89E0D9881}" srcOrd="4" destOrd="0" presId="urn:microsoft.com/office/officeart/2005/8/layout/hList1"/>
    <dgm:cxn modelId="{BFE3FBB8-84F6-43F7-96B7-086E4C014C19}" type="presParOf" srcId="{D60E1981-A6A8-4AA6-9FE4-FDB89E0D9881}" destId="{25A519AC-11DE-44E3-B3C4-E845B7DD7750}" srcOrd="0" destOrd="0" presId="urn:microsoft.com/office/officeart/2005/8/layout/hList1"/>
    <dgm:cxn modelId="{FA884A0A-02B4-41F8-90B8-4908CF3FB498}" type="presParOf" srcId="{D60E1981-A6A8-4AA6-9FE4-FDB89E0D9881}" destId="{F1A0632C-101A-41A6-94A0-754B0B190A04}"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E5057-36BE-409B-BBF7-F0EC975A3CB6}">
      <dsp:nvSpPr>
        <dsp:cNvPr id="0" name=""/>
        <dsp:cNvSpPr/>
      </dsp:nvSpPr>
      <dsp:spPr>
        <a:xfrm>
          <a:off x="2207" y="0"/>
          <a:ext cx="3435027" cy="5065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it-IT" sz="1500" kern="1200" dirty="0"/>
            <a:t>Azure Container Apps is a fully managed Kubernetes-based application platform that helps you deploy HTTP and non-HTTP apps from code or containers without orchestrating infrastructure. For more information, see Azure Container Apps documentation.</a:t>
          </a:r>
        </a:p>
      </dsp:txBody>
      <dsp:txXfrm>
        <a:off x="2207" y="2026285"/>
        <a:ext cx="3435027" cy="2026285"/>
      </dsp:txXfrm>
    </dsp:sp>
    <dsp:sp modelId="{D1B6BE48-0024-4F25-B4B1-EBDA9843198C}">
      <dsp:nvSpPr>
        <dsp:cNvPr id="0" name=""/>
        <dsp:cNvSpPr/>
      </dsp:nvSpPr>
      <dsp:spPr>
        <a:xfrm>
          <a:off x="876280" y="303942"/>
          <a:ext cx="1686882" cy="1686882"/>
        </a:xfrm>
        <a:prstGeom prst="ellipse">
          <a:avLst/>
        </a:prstGeom>
        <a:blipFill rotWithShape="1">
          <a:blip xmlns:r="http://schemas.openxmlformats.org/officeDocument/2006/relationships" r:embed="rId1"/>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DF1971-78D5-4841-BD1F-0121B3D9885B}">
      <dsp:nvSpPr>
        <dsp:cNvPr id="0" name=""/>
        <dsp:cNvSpPr/>
      </dsp:nvSpPr>
      <dsp:spPr>
        <a:xfrm>
          <a:off x="3540286" y="0"/>
          <a:ext cx="3435027" cy="5065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Azure Kubernetes Service (AKS) is a managed Kubernetes service for running containerized applications. With AKS, you can take advantage of managed add-ons and extensions for additional capabilities while preserving the broadest level of configurability. For more information, see AKS documentation.</a:t>
          </a:r>
          <a:endParaRPr lang="it-IT" sz="1500" kern="1200" dirty="0"/>
        </a:p>
      </dsp:txBody>
      <dsp:txXfrm>
        <a:off x="3540286" y="2026285"/>
        <a:ext cx="3435027" cy="2026285"/>
      </dsp:txXfrm>
    </dsp:sp>
    <dsp:sp modelId="{3CF98E6D-00B8-42B1-ABF2-A72E7A638216}">
      <dsp:nvSpPr>
        <dsp:cNvPr id="0" name=""/>
        <dsp:cNvSpPr/>
      </dsp:nvSpPr>
      <dsp:spPr>
        <a:xfrm>
          <a:off x="4414358" y="303942"/>
          <a:ext cx="1686882" cy="1686882"/>
        </a:xfrm>
        <a:prstGeom prst="ellipse">
          <a:avLst/>
        </a:prstGeom>
        <a:blipFill rotWithShape="1">
          <a:blip xmlns:r="http://schemas.openxmlformats.org/officeDocument/2006/relationships" r:embed="rId2"/>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7E6CF-D574-4082-B751-B0B48D95FD33}">
      <dsp:nvSpPr>
        <dsp:cNvPr id="0" name=""/>
        <dsp:cNvSpPr/>
      </dsp:nvSpPr>
      <dsp:spPr>
        <a:xfrm>
          <a:off x="7078364" y="0"/>
          <a:ext cx="3435027" cy="506571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en-US" sz="1500" kern="1200" dirty="0"/>
            <a:t>Web App for Containers is a feature of Azure App Service, a fully managed service for hosting HTTP-based web apps with built-in infrastructure maintenance, security patching, scaling, and diagnostic tooling. For more information, see App Service documentation.</a:t>
          </a:r>
          <a:endParaRPr lang="it-IT" sz="1500" kern="1200" dirty="0"/>
        </a:p>
      </dsp:txBody>
      <dsp:txXfrm>
        <a:off x="7078364" y="2026285"/>
        <a:ext cx="3435027" cy="2026285"/>
      </dsp:txXfrm>
    </dsp:sp>
    <dsp:sp modelId="{7A88E841-CB57-4603-A4D4-21B631A5C3A4}">
      <dsp:nvSpPr>
        <dsp:cNvPr id="0" name=""/>
        <dsp:cNvSpPr/>
      </dsp:nvSpPr>
      <dsp:spPr>
        <a:xfrm>
          <a:off x="7952437" y="303942"/>
          <a:ext cx="1686882" cy="1686882"/>
        </a:xfrm>
        <a:prstGeom prst="ellipse">
          <a:avLst/>
        </a:prstGeom>
        <a:blipFill rotWithShape="1">
          <a:blip xmlns:r="http://schemas.openxmlformats.org/officeDocument/2006/relationships" r:embed="rId3"/>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9CC00F-78C2-4FAC-A8F6-8D1F5F8BEE82}">
      <dsp:nvSpPr>
        <dsp:cNvPr id="0" name=""/>
        <dsp:cNvSpPr/>
      </dsp:nvSpPr>
      <dsp:spPr>
        <a:xfrm>
          <a:off x="420623" y="4052570"/>
          <a:ext cx="9674352" cy="759856"/>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CF0DB-CD20-4F1A-8A0C-88C6B92676B6}">
      <dsp:nvSpPr>
        <dsp:cNvPr id="0" name=""/>
        <dsp:cNvSpPr/>
      </dsp:nvSpPr>
      <dsp:spPr>
        <a:xfrm>
          <a:off x="3286" y="37741"/>
          <a:ext cx="3203971" cy="109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154432" rIns="270256" bIns="154432" numCol="1" spcCol="1270" anchor="ctr" anchorCtr="0">
          <a:noAutofit/>
        </a:bodyPr>
        <a:lstStyle/>
        <a:p>
          <a:pPr marL="0" lvl="0" indent="0" algn="ctr" defTabSz="1689100">
            <a:lnSpc>
              <a:spcPct val="90000"/>
            </a:lnSpc>
            <a:spcBef>
              <a:spcPct val="0"/>
            </a:spcBef>
            <a:spcAft>
              <a:spcPct val="35000"/>
            </a:spcAft>
            <a:buNone/>
          </a:pPr>
          <a:r>
            <a:rPr lang="en-US" sz="3800" kern="1200">
              <a:latin typeface="Arial" panose="020B0604020202020204" pitchFamily="34" charset="0"/>
              <a:cs typeface="Arial" panose="020B0604020202020204" pitchFamily="34" charset="0"/>
            </a:rPr>
            <a:t>Creational:</a:t>
          </a:r>
          <a:endParaRPr lang="it-IT" sz="3800" kern="1200"/>
        </a:p>
      </dsp:txBody>
      <dsp:txXfrm>
        <a:off x="3286" y="37741"/>
        <a:ext cx="3203971" cy="1094400"/>
      </dsp:txXfrm>
    </dsp:sp>
    <dsp:sp modelId="{3691F55A-C2B4-40DF-AAA0-90804C3DEF19}">
      <dsp:nvSpPr>
        <dsp:cNvPr id="0" name=""/>
        <dsp:cNvSpPr/>
      </dsp:nvSpPr>
      <dsp:spPr>
        <a:xfrm>
          <a:off x="3286" y="1132141"/>
          <a:ext cx="3203971" cy="31814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2692" tIns="202692" rIns="270256" bIns="304038" numCol="1" spcCol="1270" anchor="t" anchorCtr="0">
          <a:noAutofit/>
        </a:bodyPr>
        <a:lstStyle/>
        <a:p>
          <a:pPr marL="285750" lvl="1" indent="-285750" algn="l" defTabSz="1689100">
            <a:lnSpc>
              <a:spcPct val="90000"/>
            </a:lnSpc>
            <a:spcBef>
              <a:spcPct val="0"/>
            </a:spcBef>
            <a:spcAft>
              <a:spcPct val="15000"/>
            </a:spcAft>
            <a:buChar char="•"/>
          </a:pPr>
          <a:r>
            <a:rPr lang="en-US" sz="3800" kern="1200" dirty="0">
              <a:latin typeface="Arial" panose="020B0604020202020204" pitchFamily="34" charset="0"/>
              <a:cs typeface="Arial" panose="020B0604020202020204" pitchFamily="34" charset="0"/>
            </a:rPr>
            <a:t>Factory Method</a:t>
          </a:r>
        </a:p>
        <a:p>
          <a:pPr marL="285750" lvl="1" indent="-285750" algn="l" defTabSz="1689100">
            <a:lnSpc>
              <a:spcPct val="90000"/>
            </a:lnSpc>
            <a:spcBef>
              <a:spcPct val="0"/>
            </a:spcBef>
            <a:spcAft>
              <a:spcPct val="15000"/>
            </a:spcAft>
            <a:buChar char="•"/>
          </a:pPr>
          <a:r>
            <a:rPr lang="en-US" sz="3800" kern="1200" dirty="0">
              <a:latin typeface="Arial" panose="020B0604020202020204" pitchFamily="34" charset="0"/>
              <a:cs typeface="Arial" panose="020B0604020202020204" pitchFamily="34" charset="0"/>
            </a:rPr>
            <a:t>Abstract Factory</a:t>
          </a:r>
        </a:p>
        <a:p>
          <a:pPr marL="285750" lvl="1" indent="-285750" algn="l" defTabSz="1689100">
            <a:lnSpc>
              <a:spcPct val="90000"/>
            </a:lnSpc>
            <a:spcBef>
              <a:spcPct val="0"/>
            </a:spcBef>
            <a:spcAft>
              <a:spcPct val="15000"/>
            </a:spcAft>
            <a:buChar char="•"/>
          </a:pPr>
          <a:r>
            <a:rPr lang="en-US" sz="3800" kern="1200" dirty="0">
              <a:latin typeface="Arial" panose="020B0604020202020204" pitchFamily="34" charset="0"/>
              <a:cs typeface="Arial" panose="020B0604020202020204" pitchFamily="34" charset="0"/>
            </a:rPr>
            <a:t>Prototype</a:t>
          </a:r>
        </a:p>
      </dsp:txBody>
      <dsp:txXfrm>
        <a:off x="3286" y="1132141"/>
        <a:ext cx="3203971" cy="3181454"/>
      </dsp:txXfrm>
    </dsp:sp>
    <dsp:sp modelId="{9986BA6B-3AC5-40DF-87D6-EBD0DEABFB8A}">
      <dsp:nvSpPr>
        <dsp:cNvPr id="0" name=""/>
        <dsp:cNvSpPr/>
      </dsp:nvSpPr>
      <dsp:spPr>
        <a:xfrm>
          <a:off x="3655814" y="37741"/>
          <a:ext cx="3203971" cy="109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154432" rIns="270256" bIns="154432"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kern="1200" dirty="0">
              <a:latin typeface="Arial" panose="020B0604020202020204" pitchFamily="34" charset="0"/>
              <a:cs typeface="Arial" panose="020B0604020202020204" pitchFamily="34" charset="0"/>
            </a:rPr>
            <a:t>Structural:</a:t>
          </a:r>
        </a:p>
      </dsp:txBody>
      <dsp:txXfrm>
        <a:off x="3655814" y="37741"/>
        <a:ext cx="3203971" cy="1094400"/>
      </dsp:txXfrm>
    </dsp:sp>
    <dsp:sp modelId="{9087234C-9291-429D-89B3-0791CCD58B68}">
      <dsp:nvSpPr>
        <dsp:cNvPr id="0" name=""/>
        <dsp:cNvSpPr/>
      </dsp:nvSpPr>
      <dsp:spPr>
        <a:xfrm>
          <a:off x="3655814" y="1132141"/>
          <a:ext cx="3203971" cy="31814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2692" tIns="202692" rIns="270256" bIns="304038" numCol="1" spcCol="1270" anchor="t" anchorCtr="0">
          <a:noAutofit/>
        </a:bodyPr>
        <a:lstStyle/>
        <a:p>
          <a:pPr marL="285750" lvl="1" indent="-285750" algn="l" defTabSz="1689100">
            <a:lnSpc>
              <a:spcPct val="90000"/>
            </a:lnSpc>
            <a:spcBef>
              <a:spcPct val="0"/>
            </a:spcBef>
            <a:spcAft>
              <a:spcPct val="15000"/>
            </a:spcAft>
            <a:buChar char="•"/>
          </a:pPr>
          <a:r>
            <a:rPr lang="en-US" sz="3800" kern="1200" dirty="0">
              <a:latin typeface="Arial" panose="020B0604020202020204" pitchFamily="34" charset="0"/>
              <a:cs typeface="Arial" panose="020B0604020202020204" pitchFamily="34" charset="0"/>
            </a:rPr>
            <a:t>Façade</a:t>
          </a:r>
        </a:p>
        <a:p>
          <a:pPr marL="285750" lvl="1" indent="-285750" algn="l" defTabSz="1689100">
            <a:lnSpc>
              <a:spcPct val="90000"/>
            </a:lnSpc>
            <a:spcBef>
              <a:spcPct val="0"/>
            </a:spcBef>
            <a:spcAft>
              <a:spcPct val="15000"/>
            </a:spcAft>
            <a:buChar char="•"/>
          </a:pPr>
          <a:r>
            <a:rPr lang="en-US" sz="3800" kern="1200" dirty="0">
              <a:latin typeface="Arial" panose="020B0604020202020204" pitchFamily="34" charset="0"/>
              <a:cs typeface="Arial" panose="020B0604020202020204" pitchFamily="34" charset="0"/>
            </a:rPr>
            <a:t>Adapter</a:t>
          </a:r>
        </a:p>
        <a:p>
          <a:pPr marL="285750" lvl="1" indent="-285750" algn="l" defTabSz="1689100">
            <a:lnSpc>
              <a:spcPct val="90000"/>
            </a:lnSpc>
            <a:spcBef>
              <a:spcPct val="0"/>
            </a:spcBef>
            <a:spcAft>
              <a:spcPct val="15000"/>
            </a:spcAft>
            <a:buChar char="•"/>
          </a:pPr>
          <a:r>
            <a:rPr lang="en-US" sz="3800" kern="1200" dirty="0">
              <a:latin typeface="Arial" panose="020B0604020202020204" pitchFamily="34" charset="0"/>
              <a:cs typeface="Arial" panose="020B0604020202020204" pitchFamily="34" charset="0"/>
            </a:rPr>
            <a:t>Composite</a:t>
          </a:r>
        </a:p>
      </dsp:txBody>
      <dsp:txXfrm>
        <a:off x="3655814" y="1132141"/>
        <a:ext cx="3203971" cy="3181454"/>
      </dsp:txXfrm>
    </dsp:sp>
    <dsp:sp modelId="{25A519AC-11DE-44E3-B3C4-E845B7DD7750}">
      <dsp:nvSpPr>
        <dsp:cNvPr id="0" name=""/>
        <dsp:cNvSpPr/>
      </dsp:nvSpPr>
      <dsp:spPr>
        <a:xfrm>
          <a:off x="7308342" y="37741"/>
          <a:ext cx="3203971" cy="1094400"/>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0256" tIns="154432" rIns="270256" bIns="154432" numCol="1" spcCol="1270" anchor="ctr" anchorCtr="0">
          <a:noAutofit/>
        </a:bodyPr>
        <a:lstStyle/>
        <a:p>
          <a:pPr marL="0" lvl="0" indent="0" algn="ctr" defTabSz="1689100">
            <a:lnSpc>
              <a:spcPct val="90000"/>
            </a:lnSpc>
            <a:spcBef>
              <a:spcPct val="0"/>
            </a:spcBef>
            <a:spcAft>
              <a:spcPct val="35000"/>
            </a:spcAft>
            <a:buFont typeface="Arial" panose="020B0604020202020204" pitchFamily="34" charset="0"/>
            <a:buNone/>
          </a:pPr>
          <a:r>
            <a:rPr lang="en-US" sz="3800" kern="1200" dirty="0">
              <a:latin typeface="Arial" panose="020B0604020202020204" pitchFamily="34" charset="0"/>
              <a:cs typeface="Arial" panose="020B0604020202020204" pitchFamily="34" charset="0"/>
            </a:rPr>
            <a:t>Behavioral:</a:t>
          </a:r>
        </a:p>
      </dsp:txBody>
      <dsp:txXfrm>
        <a:off x="7308342" y="37741"/>
        <a:ext cx="3203971" cy="1094400"/>
      </dsp:txXfrm>
    </dsp:sp>
    <dsp:sp modelId="{F1A0632C-101A-41A6-94A0-754B0B190A04}">
      <dsp:nvSpPr>
        <dsp:cNvPr id="0" name=""/>
        <dsp:cNvSpPr/>
      </dsp:nvSpPr>
      <dsp:spPr>
        <a:xfrm>
          <a:off x="7308342" y="1132141"/>
          <a:ext cx="3203971" cy="3181454"/>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2692" tIns="202692" rIns="270256" bIns="304038" numCol="1" spcCol="1270" anchor="t" anchorCtr="0">
          <a:noAutofit/>
        </a:bodyPr>
        <a:lstStyle/>
        <a:p>
          <a:pPr marL="285750" lvl="1" indent="-285750" algn="l" defTabSz="1689100">
            <a:lnSpc>
              <a:spcPct val="90000"/>
            </a:lnSpc>
            <a:spcBef>
              <a:spcPct val="0"/>
            </a:spcBef>
            <a:spcAft>
              <a:spcPct val="15000"/>
            </a:spcAft>
            <a:buChar char="•"/>
          </a:pPr>
          <a:r>
            <a:rPr lang="en-US" sz="3800" kern="1200" dirty="0">
              <a:latin typeface="Arial" panose="020B0604020202020204" pitchFamily="34" charset="0"/>
              <a:cs typeface="Arial" panose="020B0604020202020204" pitchFamily="34" charset="0"/>
            </a:rPr>
            <a:t>Observer</a:t>
          </a:r>
        </a:p>
        <a:p>
          <a:pPr marL="285750" lvl="1" indent="-285750" algn="l" defTabSz="1689100">
            <a:lnSpc>
              <a:spcPct val="90000"/>
            </a:lnSpc>
            <a:spcBef>
              <a:spcPct val="0"/>
            </a:spcBef>
            <a:spcAft>
              <a:spcPct val="15000"/>
            </a:spcAft>
            <a:buChar char="•"/>
          </a:pPr>
          <a:r>
            <a:rPr lang="en-US" sz="3800" kern="1200">
              <a:latin typeface="Arial" panose="020B0604020202020204" pitchFamily="34" charset="0"/>
              <a:cs typeface="Arial" panose="020B0604020202020204" pitchFamily="34" charset="0"/>
            </a:rPr>
            <a:t>Strategy</a:t>
          </a:r>
          <a:endParaRPr lang="en-US" sz="3800" kern="1200" dirty="0">
            <a:latin typeface="Arial" panose="020B0604020202020204" pitchFamily="34" charset="0"/>
            <a:cs typeface="Arial" panose="020B0604020202020204" pitchFamily="34" charset="0"/>
          </a:endParaRPr>
        </a:p>
        <a:p>
          <a:pPr marL="285750" lvl="1" indent="-285750" algn="l" defTabSz="1689100">
            <a:lnSpc>
              <a:spcPct val="90000"/>
            </a:lnSpc>
            <a:spcBef>
              <a:spcPct val="0"/>
            </a:spcBef>
            <a:spcAft>
              <a:spcPct val="15000"/>
            </a:spcAft>
            <a:buChar char="•"/>
          </a:pPr>
          <a:r>
            <a:rPr lang="en-US" sz="3800" kern="1200">
              <a:latin typeface="Arial" panose="020B0604020202020204" pitchFamily="34" charset="0"/>
              <a:cs typeface="Arial" panose="020B0604020202020204" pitchFamily="34" charset="0"/>
            </a:rPr>
            <a:t>State</a:t>
          </a:r>
          <a:endParaRPr lang="en-US" sz="3800" kern="1200" dirty="0">
            <a:latin typeface="Arial" panose="020B0604020202020204" pitchFamily="34" charset="0"/>
            <a:cs typeface="Arial" panose="020B0604020202020204" pitchFamily="34" charset="0"/>
          </a:endParaRPr>
        </a:p>
      </dsp:txBody>
      <dsp:txXfrm>
        <a:off x="7308342" y="1132141"/>
        <a:ext cx="3203971" cy="3181454"/>
      </dsp:txXfrm>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C65EF1-1308-AB45-8238-5C07D0016906}" type="datetimeFigureOut">
              <a:rPr lang="it-IT" smtClean="0"/>
              <a:t>18/05/2024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2C98D9-CE2E-F94E-9B38-88DAB9019316}" type="slidenum">
              <a:rPr lang="it-IT" smtClean="0"/>
              <a:t>‹#›</a:t>
            </a:fld>
            <a:endParaRPr lang="it-IT"/>
          </a:p>
        </p:txBody>
      </p:sp>
    </p:spTree>
    <p:extLst>
      <p:ext uri="{BB962C8B-B14F-4D97-AF65-F5344CB8AC3E}">
        <p14:creationId xmlns:p14="http://schemas.microsoft.com/office/powerpoint/2010/main" val="2006641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https://www.ml4devs.com/articles/serverless-architecture-for-microservices-on-aws-vs-google-cloud-vs-azure-as-iaas-caas-paas-faas/</a:t>
            </a:r>
          </a:p>
        </p:txBody>
      </p:sp>
      <p:sp>
        <p:nvSpPr>
          <p:cNvPr id="4" name="Slide Number Placeholder 3"/>
          <p:cNvSpPr>
            <a:spLocks noGrp="1"/>
          </p:cNvSpPr>
          <p:nvPr>
            <p:ph type="sldNum" sz="quarter" idx="5"/>
          </p:nvPr>
        </p:nvSpPr>
        <p:spPr/>
        <p:txBody>
          <a:bodyPr/>
          <a:lstStyle/>
          <a:p>
            <a:fld id="{967380A6-3E00-482D-849A-AF45D729E28D}" type="slidenum">
              <a:rPr lang="it-IT" smtClean="0"/>
              <a:t>20</a:t>
            </a:fld>
            <a:endParaRPr lang="it-IT"/>
          </a:p>
        </p:txBody>
      </p:sp>
    </p:spTree>
    <p:extLst>
      <p:ext uri="{BB962C8B-B14F-4D97-AF65-F5344CB8AC3E}">
        <p14:creationId xmlns:p14="http://schemas.microsoft.com/office/powerpoint/2010/main" val="3944124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67380A6-3E00-482D-849A-AF45D729E28D}" type="slidenum">
              <a:rPr lang="it-IT" smtClean="0"/>
              <a:t>33</a:t>
            </a:fld>
            <a:endParaRPr lang="it-IT"/>
          </a:p>
        </p:txBody>
      </p:sp>
    </p:spTree>
    <p:extLst>
      <p:ext uri="{BB962C8B-B14F-4D97-AF65-F5344CB8AC3E}">
        <p14:creationId xmlns:p14="http://schemas.microsoft.com/office/powerpoint/2010/main" val="1661790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588"/>
            <a:ext cx="12192000" cy="1574800"/>
          </a:xfrm>
          <a:prstGeom prst="rect">
            <a:avLst/>
          </a:prstGeom>
        </p:spPr>
      </p:pic>
      <p:sp>
        <p:nvSpPr>
          <p:cNvPr id="11" name="Rectangle 10"/>
          <p:cNvSpPr/>
          <p:nvPr userDrawn="1"/>
        </p:nvSpPr>
        <p:spPr>
          <a:xfrm>
            <a:off x="0" y="5121120"/>
            <a:ext cx="12192000" cy="173688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sp>
        <p:nvSpPr>
          <p:cNvPr id="3" name="Subtitle 2"/>
          <p:cNvSpPr>
            <a:spLocks noGrp="1"/>
          </p:cNvSpPr>
          <p:nvPr>
            <p:ph type="subTitle" idx="1" hasCustomPrompt="1"/>
          </p:nvPr>
        </p:nvSpPr>
        <p:spPr>
          <a:xfrm>
            <a:off x="2495549" y="5187980"/>
            <a:ext cx="6770824" cy="1130151"/>
          </a:xfrm>
        </p:spPr>
        <p:txBody>
          <a:bodyPr>
            <a:normAutofit/>
          </a:bodyPr>
          <a:lstStyle>
            <a:lvl1pPr marL="0" indent="0" algn="l">
              <a:buNone/>
              <a:defRPr sz="2200">
                <a:solidFill>
                  <a:schemeClr val="tx1">
                    <a:lumMod val="75000"/>
                    <a:lumOff val="25000"/>
                  </a:schemeClr>
                </a:solidFill>
                <a:latin typeface="Tahoma" charset="0"/>
                <a:ea typeface="Tahoma" charset="0"/>
                <a:cs typeface="Tahom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7589" y="462499"/>
            <a:ext cx="1395876" cy="833174"/>
          </a:xfrm>
          <a:prstGeom prst="rect">
            <a:avLst/>
          </a:prstGeom>
        </p:spPr>
      </p:pic>
      <p:sp>
        <p:nvSpPr>
          <p:cNvPr id="2" name="Title 1"/>
          <p:cNvSpPr>
            <a:spLocks noGrp="1"/>
          </p:cNvSpPr>
          <p:nvPr>
            <p:ph type="ctrTitle" hasCustomPrompt="1"/>
          </p:nvPr>
        </p:nvSpPr>
        <p:spPr>
          <a:xfrm>
            <a:off x="2495555" y="2221021"/>
            <a:ext cx="8782049" cy="2019362"/>
          </a:xfrm>
        </p:spPr>
        <p:txBody>
          <a:bodyPr anchor="t">
            <a:normAutofit/>
          </a:bodyPr>
          <a:lstStyle>
            <a:lvl1pPr algn="l">
              <a:defRPr sz="4500">
                <a:solidFill>
                  <a:schemeClr val="tx1">
                    <a:lumMod val="75000"/>
                    <a:lumOff val="25000"/>
                  </a:schemeClr>
                </a:solidFill>
                <a:latin typeface="Trebuchet MS" charset="0"/>
                <a:ea typeface="Trebuchet MS" charset="0"/>
                <a:cs typeface="Trebuchet MS" charset="0"/>
              </a:defRPr>
            </a:lvl1pPr>
          </a:lstStyle>
          <a:p>
            <a:r>
              <a:rPr lang="en-US" dirty="0" err="1"/>
              <a:t>titolo</a:t>
            </a:r>
            <a:r>
              <a:rPr lang="en-US" dirty="0"/>
              <a:t> </a:t>
            </a:r>
            <a:r>
              <a:rPr lang="en-US" dirty="0" err="1"/>
              <a:t>sessione</a:t>
            </a:r>
            <a:endParaRPr lang="en-US" dirty="0"/>
          </a:p>
        </p:txBody>
      </p:sp>
      <p:sp>
        <p:nvSpPr>
          <p:cNvPr id="13" name="TextBox 12"/>
          <p:cNvSpPr txBox="1"/>
          <p:nvPr userDrawn="1"/>
        </p:nvSpPr>
        <p:spPr>
          <a:xfrm>
            <a:off x="9590760" y="6488668"/>
            <a:ext cx="2601240" cy="338554"/>
          </a:xfrm>
          <a:prstGeom prst="rect">
            <a:avLst/>
          </a:prstGeom>
          <a:noFill/>
        </p:spPr>
        <p:txBody>
          <a:bodyPr wrap="square" rtlCol="0">
            <a:spAutoFit/>
          </a:bodyPr>
          <a:lstStyle/>
          <a:p>
            <a:r>
              <a:rPr lang="it-IT" sz="1600" b="0" dirty="0" err="1">
                <a:solidFill>
                  <a:schemeClr val="tx1">
                    <a:lumMod val="75000"/>
                    <a:lumOff val="25000"/>
                  </a:schemeClr>
                </a:solidFill>
                <a:latin typeface="Tahoma" charset="0"/>
                <a:ea typeface="Tahoma" charset="0"/>
                <a:cs typeface="Tahoma" charset="0"/>
              </a:rPr>
              <a:t>www.xedotnet.org</a:t>
            </a:r>
            <a:endParaRPr lang="it-IT" sz="1600" b="0" dirty="0">
              <a:solidFill>
                <a:schemeClr val="tx1">
                  <a:lumMod val="75000"/>
                  <a:lumOff val="25000"/>
                </a:schemeClr>
              </a:solidFill>
              <a:latin typeface="Tahoma" charset="0"/>
              <a:ea typeface="Tahoma" charset="0"/>
              <a:cs typeface="Tahoma" charset="0"/>
            </a:endParaRPr>
          </a:p>
        </p:txBody>
      </p:sp>
    </p:spTree>
    <p:extLst>
      <p:ext uri="{BB962C8B-B14F-4D97-AF65-F5344CB8AC3E}">
        <p14:creationId xmlns:p14="http://schemas.microsoft.com/office/powerpoint/2010/main" val="2539849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57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442699"/>
            <a:ext cx="2743200" cy="365125"/>
          </a:xfrm>
          <a:prstGeom prst="rect">
            <a:avLst/>
          </a:prstGeom>
        </p:spPr>
        <p:txBody>
          <a:bodyPr/>
          <a:lstStyle/>
          <a:p>
            <a:r>
              <a:rPr lang="it-IT"/>
              <a:t>22/02/16</a:t>
            </a:r>
          </a:p>
        </p:txBody>
      </p:sp>
      <p:sp>
        <p:nvSpPr>
          <p:cNvPr id="3" name="Footer Placeholder 2"/>
          <p:cNvSpPr>
            <a:spLocks noGrp="1"/>
          </p:cNvSpPr>
          <p:nvPr>
            <p:ph type="ftr" sz="quarter" idx="11"/>
          </p:nvPr>
        </p:nvSpPr>
        <p:spPr>
          <a:xfrm>
            <a:off x="4038600" y="6442699"/>
            <a:ext cx="4114800" cy="365125"/>
          </a:xfrm>
          <a:prstGeom prst="rect">
            <a:avLst/>
          </a:prstGeom>
        </p:spPr>
        <p:txBody>
          <a:bodyPr/>
          <a:lstStyle/>
          <a:p>
            <a:r>
              <a:rPr lang="it-IT"/>
              <a:t>footer</a:t>
            </a:r>
          </a:p>
        </p:txBody>
      </p:sp>
      <p:sp>
        <p:nvSpPr>
          <p:cNvPr id="4" name="Slide Number Placeholder 3"/>
          <p:cNvSpPr>
            <a:spLocks noGrp="1"/>
          </p:cNvSpPr>
          <p:nvPr>
            <p:ph type="sldNum" sz="quarter" idx="12"/>
          </p:nvPr>
        </p:nvSpPr>
        <p:spPr>
          <a:xfrm>
            <a:off x="8610600" y="6442699"/>
            <a:ext cx="2743200" cy="365125"/>
          </a:xfrm>
          <a:prstGeom prst="rect">
            <a:avLst/>
          </a:prstGeom>
        </p:spPr>
        <p:txBody>
          <a:bodyPr/>
          <a:lstStyle/>
          <a:p>
            <a:fld id="{73596CAA-4918-C948-9174-A306043AD8ED}" type="slidenum">
              <a:rPr lang="it-IT" smtClean="0"/>
              <a:t>‹#›</a:t>
            </a:fld>
            <a:endParaRPr lang="it-IT"/>
          </a:p>
        </p:txBody>
      </p:sp>
      <p:sp>
        <p:nvSpPr>
          <p:cNvPr id="5" name="Rectangle 4"/>
          <p:cNvSpPr/>
          <p:nvPr userDrawn="1"/>
        </p:nvSpPr>
        <p:spPr>
          <a:xfrm>
            <a:off x="0" y="0"/>
            <a:ext cx="12192000" cy="6858000"/>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1282214"/>
            <a:ext cx="3932237" cy="1255734"/>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183188" y="1282214"/>
            <a:ext cx="6172200" cy="458677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824807"/>
            <a:ext cx="3932237" cy="304418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471421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F4B2E-B482-4C3C-F053-FB56F1E6915E}"/>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09C7CDA1-9A49-ECE1-EA61-E77368FE04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id="{DB22E4D2-5B61-8616-4353-141E4130E621}"/>
              </a:ext>
            </a:extLst>
          </p:cNvPr>
          <p:cNvSpPr>
            <a:spLocks noGrp="1"/>
          </p:cNvSpPr>
          <p:nvPr>
            <p:ph type="dt" sz="half" idx="10"/>
          </p:nvPr>
        </p:nvSpPr>
        <p:spPr/>
        <p:txBody>
          <a:bodyPr/>
          <a:lstStyle/>
          <a:p>
            <a:fld id="{4D18E185-B2A0-4B36-B2B1-2AF11DA5F2F8}" type="datetimeFigureOut">
              <a:rPr lang="it-IT" smtClean="0"/>
              <a:t>18/05/2024</a:t>
            </a:fld>
            <a:endParaRPr lang="it-IT"/>
          </a:p>
        </p:txBody>
      </p:sp>
      <p:sp>
        <p:nvSpPr>
          <p:cNvPr id="5" name="Footer Placeholder 4">
            <a:extLst>
              <a:ext uri="{FF2B5EF4-FFF2-40B4-BE49-F238E27FC236}">
                <a16:creationId xmlns:a16="http://schemas.microsoft.com/office/drawing/2014/main" id="{A222B2A1-2A58-FB22-551C-042123A33892}"/>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id="{A0347FB2-D9B7-1909-9B02-12A46F6B6594}"/>
              </a:ext>
            </a:extLst>
          </p:cNvPr>
          <p:cNvSpPr>
            <a:spLocks noGrp="1"/>
          </p:cNvSpPr>
          <p:nvPr>
            <p:ph type="sldNum" sz="quarter" idx="12"/>
          </p:nvPr>
        </p:nvSpPr>
        <p:spPr/>
        <p:txBody>
          <a:bodyPr/>
          <a:lstStyle/>
          <a:p>
            <a:fld id="{BB53D6D6-01E0-4E15-9BB7-B091AD53D738}" type="slidenum">
              <a:rPr lang="it-IT" smtClean="0"/>
              <a:t>‹#›</a:t>
            </a:fld>
            <a:endParaRPr lang="it-IT"/>
          </a:p>
        </p:txBody>
      </p:sp>
    </p:spTree>
    <p:extLst>
      <p:ext uri="{BB962C8B-B14F-4D97-AF65-F5344CB8AC3E}">
        <p14:creationId xmlns:p14="http://schemas.microsoft.com/office/powerpoint/2010/main" val="703490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apositiva titol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Subtitle 2"/>
          <p:cNvSpPr>
            <a:spLocks noGrp="1"/>
          </p:cNvSpPr>
          <p:nvPr>
            <p:ph type="subTitle" idx="1" hasCustomPrompt="1"/>
          </p:nvPr>
        </p:nvSpPr>
        <p:spPr>
          <a:xfrm>
            <a:off x="2698749" y="4350817"/>
            <a:ext cx="6770824" cy="1130151"/>
          </a:xfrm>
        </p:spPr>
        <p:txBody>
          <a:bodyPr>
            <a:normAutofit/>
          </a:bodyPr>
          <a:lstStyle>
            <a:lvl1pPr marL="0" indent="0" algn="l">
              <a:buNone/>
              <a:defRPr sz="2200">
                <a:solidFill>
                  <a:schemeClr val="tx1">
                    <a:lumMod val="75000"/>
                    <a:lumOff val="25000"/>
                  </a:schemeClr>
                </a:solidFill>
                <a:latin typeface="Tahoma" charset="0"/>
                <a:ea typeface="Tahoma" charset="0"/>
                <a:cs typeface="Tahom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speaker</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8749" y="681184"/>
            <a:ext cx="1395876" cy="833174"/>
          </a:xfrm>
          <a:prstGeom prst="rect">
            <a:avLst/>
          </a:prstGeom>
        </p:spPr>
      </p:pic>
      <p:sp>
        <p:nvSpPr>
          <p:cNvPr id="12" name="Title 1"/>
          <p:cNvSpPr>
            <a:spLocks noGrp="1"/>
          </p:cNvSpPr>
          <p:nvPr>
            <p:ph type="ctrTitle" hasCustomPrompt="1"/>
          </p:nvPr>
        </p:nvSpPr>
        <p:spPr>
          <a:xfrm>
            <a:off x="2698751" y="2215338"/>
            <a:ext cx="7810224" cy="2019362"/>
          </a:xfrm>
        </p:spPr>
        <p:txBody>
          <a:bodyPr anchor="t">
            <a:normAutofit/>
          </a:bodyPr>
          <a:lstStyle>
            <a:lvl1pPr algn="l">
              <a:defRPr sz="4500">
                <a:solidFill>
                  <a:schemeClr val="tx1">
                    <a:lumMod val="75000"/>
                    <a:lumOff val="25000"/>
                  </a:schemeClr>
                </a:solidFill>
                <a:latin typeface="Trebuchet MS" charset="0"/>
                <a:ea typeface="Trebuchet MS" charset="0"/>
                <a:cs typeface="Trebuchet MS" charset="0"/>
              </a:defRPr>
            </a:lvl1pPr>
          </a:lstStyle>
          <a:p>
            <a:r>
              <a:rPr lang="en-US" dirty="0" err="1"/>
              <a:t>titolo</a:t>
            </a:r>
            <a:r>
              <a:rPr lang="en-US" dirty="0"/>
              <a:t> </a:t>
            </a:r>
            <a:r>
              <a:rPr lang="en-US" dirty="0" err="1"/>
              <a:t>sessione</a:t>
            </a:r>
            <a:endParaRPr lang="en-US" dirty="0"/>
          </a:p>
        </p:txBody>
      </p:sp>
      <p:sp>
        <p:nvSpPr>
          <p:cNvPr id="14" name="TextBox 13"/>
          <p:cNvSpPr txBox="1"/>
          <p:nvPr userDrawn="1"/>
        </p:nvSpPr>
        <p:spPr>
          <a:xfrm>
            <a:off x="2698749" y="5786382"/>
            <a:ext cx="2601240" cy="338554"/>
          </a:xfrm>
          <a:prstGeom prst="rect">
            <a:avLst/>
          </a:prstGeom>
          <a:noFill/>
        </p:spPr>
        <p:txBody>
          <a:bodyPr wrap="square" rtlCol="0">
            <a:spAutoFit/>
          </a:bodyPr>
          <a:lstStyle/>
          <a:p>
            <a:r>
              <a:rPr lang="it-IT" sz="1600" b="0" dirty="0" err="1">
                <a:solidFill>
                  <a:schemeClr val="tx1">
                    <a:lumMod val="75000"/>
                    <a:lumOff val="25000"/>
                  </a:schemeClr>
                </a:solidFill>
                <a:latin typeface="Tahoma" charset="0"/>
                <a:ea typeface="Tahoma" charset="0"/>
                <a:cs typeface="Tahoma" charset="0"/>
              </a:rPr>
              <a:t>xedotnet.org</a:t>
            </a:r>
            <a:endParaRPr lang="it-IT" sz="1600" b="0" dirty="0">
              <a:solidFill>
                <a:schemeClr val="tx1">
                  <a:lumMod val="75000"/>
                  <a:lumOff val="25000"/>
                </a:schemeClr>
              </a:solidFill>
              <a:latin typeface="Tahoma" charset="0"/>
              <a:ea typeface="Tahoma" charset="0"/>
              <a:cs typeface="Tahoma" charset="0"/>
            </a:endParaRPr>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157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defRPr sz="2400">
                <a:latin typeface="Segoe UI" panose="020B0502040204020203" pitchFamily="34" charset="0"/>
                <a:ea typeface="Tahoma" charset="0"/>
                <a:cs typeface="Segoe UI" panose="020B0502040204020203" pitchFamily="34" charset="0"/>
              </a:defRPr>
            </a:lvl1pPr>
            <a:lvl2pPr>
              <a:defRPr sz="2200">
                <a:latin typeface="Segoe UI" panose="020B0502040204020203" pitchFamily="34" charset="0"/>
                <a:ea typeface="Tahoma" charset="0"/>
                <a:cs typeface="Segoe UI" panose="020B0502040204020203" pitchFamily="34" charset="0"/>
              </a:defRPr>
            </a:lvl2pPr>
            <a:lvl3pPr>
              <a:defRPr>
                <a:latin typeface="Segoe UI" panose="020B0502040204020203" pitchFamily="34" charset="0"/>
                <a:ea typeface="Tahoma" charset="0"/>
                <a:cs typeface="Segoe UI" panose="020B0502040204020203" pitchFamily="34" charset="0"/>
              </a:defRPr>
            </a:lvl3pPr>
            <a:lvl4pPr>
              <a:defRPr>
                <a:latin typeface="Segoe UI" panose="020B0502040204020203" pitchFamily="34" charset="0"/>
                <a:ea typeface="Tahoma" charset="0"/>
                <a:cs typeface="Segoe UI" panose="020B0502040204020203" pitchFamily="34" charset="0"/>
              </a:defRPr>
            </a:lvl4pPr>
            <a:lvl5pPr>
              <a:defRPr>
                <a:latin typeface="Segoe UI" panose="020B0502040204020203" pitchFamily="34" charset="0"/>
                <a:ea typeface="Tahoma" charset="0"/>
                <a:cs typeface="Segoe UI" panose="020B05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itle 10"/>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75115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emo">
    <p:spTree>
      <p:nvGrpSpPr>
        <p:cNvPr id="1" name=""/>
        <p:cNvGrpSpPr/>
        <p:nvPr/>
      </p:nvGrpSpPr>
      <p:grpSpPr>
        <a:xfrm>
          <a:off x="0" y="0"/>
          <a:ext cx="0" cy="0"/>
          <a:chOff x="0" y="0"/>
          <a:chExt cx="0" cy="0"/>
        </a:xfrm>
      </p:grpSpPr>
      <p:sp>
        <p:nvSpPr>
          <p:cNvPr id="6" name="Rectangle 5"/>
          <p:cNvSpPr/>
          <p:nvPr userDrawn="1"/>
        </p:nvSpPr>
        <p:spPr>
          <a:xfrm>
            <a:off x="0" y="1637619"/>
            <a:ext cx="12192000" cy="358276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sp>
        <p:nvSpPr>
          <p:cNvPr id="2" name="Title 1"/>
          <p:cNvSpPr>
            <a:spLocks noGrp="1"/>
          </p:cNvSpPr>
          <p:nvPr>
            <p:ph type="title"/>
          </p:nvPr>
        </p:nvSpPr>
        <p:spPr>
          <a:xfrm>
            <a:off x="1676400" y="3036063"/>
            <a:ext cx="10515600" cy="2189086"/>
          </a:xfrm>
        </p:spPr>
        <p:txBody>
          <a:bodyPr anchor="b"/>
          <a:lstStyle/>
          <a:p>
            <a:r>
              <a:rPr lang="en-US"/>
              <a:t>Click to edit Master title style</a:t>
            </a:r>
            <a:endParaRPr lang="it-IT" dirty="0"/>
          </a:p>
        </p:txBody>
      </p:sp>
      <p:sp>
        <p:nvSpPr>
          <p:cNvPr id="7" name="TextBox 6"/>
          <p:cNvSpPr txBox="1"/>
          <p:nvPr userDrawn="1"/>
        </p:nvSpPr>
        <p:spPr>
          <a:xfrm rot="5400000">
            <a:off x="8241452" y="-1857662"/>
            <a:ext cx="2492990" cy="8080333"/>
          </a:xfrm>
          <a:prstGeom prst="rect">
            <a:avLst/>
          </a:prstGeom>
          <a:solidFill>
            <a:schemeClr val="bg1">
              <a:lumMod val="85000"/>
            </a:schemeClr>
          </a:solidFill>
        </p:spPr>
        <p:txBody>
          <a:bodyPr vert="vert270" wrap="square" rtlCol="0">
            <a:spAutoFit/>
          </a:bodyPr>
          <a:lstStyle/>
          <a:p>
            <a:r>
              <a:rPr lang="it-IT" sz="15000" b="1" dirty="0">
                <a:solidFill>
                  <a:schemeClr val="bg1"/>
                </a:solidFill>
              </a:rPr>
              <a:t>DEMO</a:t>
            </a:r>
          </a:p>
        </p:txBody>
      </p:sp>
      <p:cxnSp>
        <p:nvCxnSpPr>
          <p:cNvPr id="10" name="Straight Connector 9"/>
          <p:cNvCxnSpPr/>
          <p:nvPr userDrawn="1"/>
        </p:nvCxnSpPr>
        <p:spPr>
          <a:xfrm>
            <a:off x="0" y="5220385"/>
            <a:ext cx="12192000" cy="0"/>
          </a:xfrm>
          <a:prstGeom prst="line">
            <a:avLst/>
          </a:prstGeom>
          <a:ln>
            <a:solidFill>
              <a:schemeClr val="bg1">
                <a:lumMod val="75000"/>
              </a:schemeClr>
            </a:solidFill>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5C822517-6B5E-46B5-82D1-870E280B81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016819" y="180000"/>
            <a:ext cx="1025328" cy="612000"/>
          </a:xfrm>
          <a:prstGeom prst="rect">
            <a:avLst/>
          </a:prstGeom>
        </p:spPr>
      </p:pic>
    </p:spTree>
    <p:extLst>
      <p:ext uri="{BB962C8B-B14F-4D97-AF65-F5344CB8AC3E}">
        <p14:creationId xmlns:p14="http://schemas.microsoft.com/office/powerpoint/2010/main" val="1465367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Intestazione sezion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50"/>
            <a:ext cx="10515600" cy="2852737"/>
          </a:xfrm>
        </p:spPr>
        <p:txBody>
          <a:bodyPr anchor="t">
            <a:normAutofit/>
          </a:bodyPr>
          <a:lstStyle>
            <a:lvl1pPr>
              <a:defRPr sz="5000"/>
            </a:lvl1pPr>
          </a:lstStyle>
          <a:p>
            <a:r>
              <a:rPr lang="en-US"/>
              <a:t>Click to edit Master title style</a:t>
            </a:r>
            <a:endParaRPr lang="en-US" dirty="0"/>
          </a:p>
        </p:txBody>
      </p:sp>
      <p:sp>
        <p:nvSpPr>
          <p:cNvPr id="3" name="Text Placeholder 2"/>
          <p:cNvSpPr>
            <a:spLocks noGrp="1"/>
          </p:cNvSpPr>
          <p:nvPr>
            <p:ph type="body" idx="1"/>
          </p:nvPr>
        </p:nvSpPr>
        <p:spPr>
          <a:xfrm>
            <a:off x="831851" y="4589475"/>
            <a:ext cx="10515600" cy="1500187"/>
          </a:xfrm>
        </p:spPr>
        <p:txBody>
          <a:bodyPr>
            <a:normAutofit/>
          </a:bodyPr>
          <a:lstStyle>
            <a:lvl1pPr marL="0" indent="0">
              <a:buNone/>
              <a:defRPr sz="2200">
                <a:solidFill>
                  <a:schemeClr val="tx1">
                    <a:lumMod val="75000"/>
                    <a:lumOff val="25000"/>
                  </a:schemeClr>
                </a:solidFill>
                <a:latin typeface="Tahoma" charset="0"/>
                <a:ea typeface="Tahoma" charset="0"/>
                <a:cs typeface="Tahoma"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2050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47184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876499"/>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4485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15977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27648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6403708"/>
            <a:ext cx="12192000" cy="458988"/>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solidFill>
                <a:schemeClr val="bg1">
                  <a:lumMod val="85000"/>
                </a:schemeClr>
              </a:solidFill>
            </a:endParaRPr>
          </a:p>
        </p:txBody>
      </p:sp>
      <p:sp>
        <p:nvSpPr>
          <p:cNvPr id="3" name="Text Placeholder 2"/>
          <p:cNvSpPr>
            <a:spLocks noGrp="1"/>
          </p:cNvSpPr>
          <p:nvPr>
            <p:ph type="body" idx="1"/>
          </p:nvPr>
        </p:nvSpPr>
        <p:spPr>
          <a:xfrm>
            <a:off x="838200" y="1110882"/>
            <a:ext cx="10515600" cy="5066087"/>
          </a:xfrm>
          <a:prstGeom prst="rect">
            <a:avLst/>
          </a:prstGeom>
        </p:spPr>
        <p:txBody>
          <a:bodyPr vert="horz" lIns="91440" tIns="45720" rIns="91440" bIns="45720" rtlCol="0">
            <a:normAutofit/>
          </a:bodyPr>
          <a:lstStyle/>
          <a:p>
            <a:pPr lvl="0"/>
            <a:r>
              <a:rPr lang="it-IT" dirty="0"/>
              <a:t>Modifica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endParaRPr lang="en-US" dirty="0"/>
          </a:p>
        </p:txBody>
      </p:sp>
      <p:sp>
        <p:nvSpPr>
          <p:cNvPr id="8" name="Rectangle 7"/>
          <p:cNvSpPr/>
          <p:nvPr userDrawn="1"/>
        </p:nvSpPr>
        <p:spPr>
          <a:xfrm>
            <a:off x="0" y="0"/>
            <a:ext cx="12192000" cy="972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800"/>
          </a:p>
        </p:txBody>
      </p:sp>
      <p:sp>
        <p:nvSpPr>
          <p:cNvPr id="2" name="Title Placeholder 1"/>
          <p:cNvSpPr>
            <a:spLocks noGrp="1"/>
          </p:cNvSpPr>
          <p:nvPr>
            <p:ph type="title"/>
          </p:nvPr>
        </p:nvSpPr>
        <p:spPr>
          <a:xfrm>
            <a:off x="838200" y="41127"/>
            <a:ext cx="9677400" cy="889753"/>
          </a:xfrm>
          <a:prstGeom prst="rect">
            <a:avLst/>
          </a:prstGeom>
        </p:spPr>
        <p:txBody>
          <a:bodyPr vert="horz" lIns="91440" tIns="45720" rIns="91440" bIns="45720" rtlCol="0" anchor="ctr">
            <a:normAutofit/>
          </a:bodyPr>
          <a:lstStyle/>
          <a:p>
            <a:r>
              <a:rPr lang="it-IT" dirty="0"/>
              <a:t>Fare clic per modificare lo stile del titolo</a:t>
            </a:r>
            <a:endParaRPr lang="en-US" dirty="0"/>
          </a:p>
        </p:txBody>
      </p:sp>
      <p:pic>
        <p:nvPicPr>
          <p:cNvPr id="4" name="Picture 3">
            <a:extLst>
              <a:ext uri="{FF2B5EF4-FFF2-40B4-BE49-F238E27FC236}">
                <a16:creationId xmlns:a16="http://schemas.microsoft.com/office/drawing/2014/main" id="{3896F913-CF78-4C66-9047-75F424230F6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016819" y="180000"/>
            <a:ext cx="1025328" cy="612000"/>
          </a:xfrm>
          <a:prstGeom prst="rect">
            <a:avLst/>
          </a:prstGeom>
        </p:spPr>
      </p:pic>
    </p:spTree>
    <p:extLst>
      <p:ext uri="{BB962C8B-B14F-4D97-AF65-F5344CB8AC3E}">
        <p14:creationId xmlns:p14="http://schemas.microsoft.com/office/powerpoint/2010/main" val="286354783"/>
      </p:ext>
    </p:extLst>
  </p:cSld>
  <p:clrMap bg1="lt1" tx1="dk1" bg2="lt2" tx2="dk2" accent1="accent1" accent2="accent2" accent3="accent3" accent4="accent4" accent5="accent5" accent6="accent6" hlink="hlink" folHlink="folHlink"/>
  <p:sldLayoutIdLst>
    <p:sldLayoutId id="2147483661" r:id="rId1"/>
    <p:sldLayoutId id="2147483674" r:id="rId2"/>
    <p:sldLayoutId id="2147483662" r:id="rId3"/>
    <p:sldLayoutId id="2147483672" r:id="rId4"/>
    <p:sldLayoutId id="2147483663" r:id="rId5"/>
    <p:sldLayoutId id="2147483664" r:id="rId6"/>
    <p:sldLayoutId id="2147483665" r:id="rId7"/>
    <p:sldLayoutId id="2147483666" r:id="rId8"/>
    <p:sldLayoutId id="2147483667" r:id="rId9"/>
    <p:sldLayoutId id="2147483673" r:id="rId10"/>
    <p:sldLayoutId id="2147483668" r:id="rId11"/>
    <p:sldLayoutId id="2147483675" r:id="rId12"/>
  </p:sldLayoutIdLst>
  <p:hf hdr="0" ftr="0"/>
  <p:txStyles>
    <p:titleStyle>
      <a:lvl1pPr algn="l" defTabSz="914400" rtl="0" eaLnBrk="1" latinLnBrk="0" hangingPunct="1">
        <a:lnSpc>
          <a:spcPct val="90000"/>
        </a:lnSpc>
        <a:spcBef>
          <a:spcPct val="0"/>
        </a:spcBef>
        <a:buNone/>
        <a:defRPr sz="3000" kern="1200">
          <a:solidFill>
            <a:srgbClr val="DB3635"/>
          </a:solidFill>
          <a:latin typeface="Tahoma" charset="0"/>
          <a:ea typeface="Tahoma" charset="0"/>
          <a:cs typeface="Tahoma"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cloud-adoption-framework/" TargetMode="External"/><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en-us/azure/well-architected/" TargetMode="External"/><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8.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azurecharts.com/overview" TargetMode="External"/><Relationship Id="rId2" Type="http://schemas.openxmlformats.org/officeDocument/2006/relationships/image" Target="../media/image29.tmp"/><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learn.microsoft.com/en-us/azure/architecture/" TargetMode="External"/><Relationship Id="rId2" Type="http://schemas.openxmlformats.org/officeDocument/2006/relationships/hyperlink" Target="https://martinfowler.com/eaaCatalog/" TargetMode="External"/><Relationship Id="rId1" Type="http://schemas.openxmlformats.org/officeDocument/2006/relationships/slideLayout" Target="../slideLayouts/slideLayout3.xml"/><Relationship Id="rId4" Type="http://schemas.openxmlformats.org/officeDocument/2006/relationships/hyperlink" Target="https://learn.microsoft.com/en-us/azure/architecture/pattern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EEA5573-E50B-412D-973C-4430CA248246}"/>
              </a:ext>
            </a:extLst>
          </p:cNvPr>
          <p:cNvSpPr>
            <a:spLocks noGrp="1"/>
          </p:cNvSpPr>
          <p:nvPr>
            <p:ph type="subTitle" idx="1"/>
          </p:nvPr>
        </p:nvSpPr>
        <p:spPr>
          <a:xfrm>
            <a:off x="0" y="4079884"/>
            <a:ext cx="12192000" cy="1130151"/>
          </a:xfrm>
        </p:spPr>
        <p:txBody>
          <a:bodyPr/>
          <a:lstStyle/>
          <a:p>
            <a:pPr algn="ctr"/>
            <a:r>
              <a:rPr lang="it-IT" dirty="0"/>
              <a:t>Marco Parenzan</a:t>
            </a:r>
          </a:p>
        </p:txBody>
      </p:sp>
      <p:sp>
        <p:nvSpPr>
          <p:cNvPr id="6" name="Title 5">
            <a:extLst>
              <a:ext uri="{FF2B5EF4-FFF2-40B4-BE49-F238E27FC236}">
                <a16:creationId xmlns:a16="http://schemas.microsoft.com/office/drawing/2014/main" id="{B7C693EC-98D8-48DA-9BB2-A2152A7CAE76}"/>
              </a:ext>
            </a:extLst>
          </p:cNvPr>
          <p:cNvSpPr>
            <a:spLocks noGrp="1"/>
          </p:cNvSpPr>
          <p:nvPr>
            <p:ph type="ctrTitle"/>
          </p:nvPr>
        </p:nvSpPr>
        <p:spPr>
          <a:xfrm>
            <a:off x="0" y="2060522"/>
            <a:ext cx="12192000" cy="2019362"/>
          </a:xfrm>
        </p:spPr>
        <p:txBody>
          <a:bodyPr/>
          <a:lstStyle/>
          <a:p>
            <a:pPr algn="ctr"/>
            <a:r>
              <a:rPr lang="it-IT" dirty="0"/>
              <a:t>Pattern e Servizi per Azure </a:t>
            </a:r>
            <a:br>
              <a:rPr lang="it-IT" dirty="0"/>
            </a:br>
            <a:r>
              <a:rPr lang="it-IT" dirty="0"/>
              <a:t>ma senza dimenticare l'on premise</a:t>
            </a:r>
          </a:p>
        </p:txBody>
      </p:sp>
      <p:sp>
        <p:nvSpPr>
          <p:cNvPr id="4" name="TextBox 3">
            <a:extLst>
              <a:ext uri="{FF2B5EF4-FFF2-40B4-BE49-F238E27FC236}">
                <a16:creationId xmlns:a16="http://schemas.microsoft.com/office/drawing/2014/main" id="{B1A15D3C-1355-F163-F86D-0DBEE2B1C350}"/>
              </a:ext>
            </a:extLst>
          </p:cNvPr>
          <p:cNvSpPr txBox="1"/>
          <p:nvPr/>
        </p:nvSpPr>
        <p:spPr>
          <a:xfrm>
            <a:off x="4055277" y="568843"/>
            <a:ext cx="6100762" cy="1077218"/>
          </a:xfrm>
          <a:prstGeom prst="rect">
            <a:avLst/>
          </a:prstGeom>
          <a:noFill/>
        </p:spPr>
        <p:txBody>
          <a:bodyPr wrap="square">
            <a:spAutoFit/>
          </a:bodyPr>
          <a:lstStyle/>
          <a:p>
            <a:r>
              <a:rPr lang="it-IT" sz="3200" dirty="0"/>
              <a:t>One Day</a:t>
            </a:r>
            <a:br>
              <a:rPr lang="it-IT" sz="3200" dirty="0"/>
            </a:br>
            <a:r>
              <a:rPr lang="it-IT" sz="3200" dirty="0" err="1"/>
              <a:t>Rethink</a:t>
            </a:r>
            <a:r>
              <a:rPr lang="it-IT" sz="3200" dirty="0"/>
              <a:t> </a:t>
            </a:r>
            <a:r>
              <a:rPr lang="it-IT" sz="3200" dirty="0" err="1"/>
              <a:t>application</a:t>
            </a:r>
            <a:r>
              <a:rPr lang="it-IT" sz="3200" dirty="0"/>
              <a:t> </a:t>
            </a:r>
          </a:p>
        </p:txBody>
      </p:sp>
    </p:spTree>
    <p:extLst>
      <p:ext uri="{BB962C8B-B14F-4D97-AF65-F5344CB8AC3E}">
        <p14:creationId xmlns:p14="http://schemas.microsoft.com/office/powerpoint/2010/main" val="995931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DD01C-C2FC-0ACA-A2EC-58E68D84ACEA}"/>
              </a:ext>
            </a:extLst>
          </p:cNvPr>
          <p:cNvSpPr>
            <a:spLocks noGrp="1"/>
          </p:cNvSpPr>
          <p:nvPr>
            <p:ph type="title"/>
          </p:nvPr>
        </p:nvSpPr>
        <p:spPr/>
        <p:txBody>
          <a:bodyPr/>
          <a:lstStyle/>
          <a:p>
            <a:r>
              <a:rPr lang="en-US" dirty="0"/>
              <a:t>Le </a:t>
            </a:r>
            <a:r>
              <a:rPr lang="en-US" dirty="0" err="1"/>
              <a:t>aziende</a:t>
            </a:r>
            <a:r>
              <a:rPr lang="en-US" dirty="0"/>
              <a:t> (</a:t>
            </a:r>
            <a:r>
              <a:rPr lang="en-US" dirty="0" err="1"/>
              <a:t>clienti</a:t>
            </a:r>
            <a:r>
              <a:rPr lang="en-US" dirty="0"/>
              <a:t> e </a:t>
            </a:r>
            <a:r>
              <a:rPr lang="en-US" dirty="0" err="1"/>
              <a:t>fornitori</a:t>
            </a:r>
            <a:r>
              <a:rPr lang="en-US" dirty="0"/>
              <a:t>) non </a:t>
            </a:r>
            <a:r>
              <a:rPr lang="en-US" dirty="0" err="1"/>
              <a:t>hanno</a:t>
            </a:r>
            <a:r>
              <a:rPr lang="en-US" dirty="0"/>
              <a:t> </a:t>
            </a:r>
            <a:r>
              <a:rPr lang="en-US" dirty="0" err="1"/>
              <a:t>imparato</a:t>
            </a:r>
            <a:r>
              <a:rPr lang="en-US" dirty="0"/>
              <a:t>…</a:t>
            </a:r>
            <a:endParaRPr lang="it-IT" dirty="0"/>
          </a:p>
        </p:txBody>
      </p:sp>
      <p:sp>
        <p:nvSpPr>
          <p:cNvPr id="3" name="Content Placeholder 2">
            <a:extLst>
              <a:ext uri="{FF2B5EF4-FFF2-40B4-BE49-F238E27FC236}">
                <a16:creationId xmlns:a16="http://schemas.microsoft.com/office/drawing/2014/main" id="{DB458572-B9BC-E9F9-935C-46B9FAACBC84}"/>
              </a:ext>
            </a:extLst>
          </p:cNvPr>
          <p:cNvSpPr>
            <a:spLocks noGrp="1"/>
          </p:cNvSpPr>
          <p:nvPr>
            <p:ph idx="1"/>
          </p:nvPr>
        </p:nvSpPr>
        <p:spPr>
          <a:xfrm>
            <a:off x="838200" y="1825626"/>
            <a:ext cx="10515600" cy="2099715"/>
          </a:xfrm>
        </p:spPr>
        <p:txBody>
          <a:bodyPr>
            <a:normAutofit fontScale="92500" lnSpcReduction="20000"/>
          </a:bodyPr>
          <a:lstStyle/>
          <a:p>
            <a:r>
              <a:rPr lang="en-US" dirty="0"/>
              <a:t>…</a:t>
            </a:r>
            <a:r>
              <a:rPr lang="en-US" dirty="0" err="1"/>
              <a:t>che</a:t>
            </a:r>
            <a:r>
              <a:rPr lang="en-US" dirty="0"/>
              <a:t> Il cloud è </a:t>
            </a:r>
            <a:r>
              <a:rPr lang="en-US" dirty="0" err="1"/>
              <a:t>una</a:t>
            </a:r>
            <a:r>
              <a:rPr lang="en-US" dirty="0"/>
              <a:t> </a:t>
            </a:r>
            <a:r>
              <a:rPr lang="en-US" dirty="0" err="1"/>
              <a:t>enorme</a:t>
            </a:r>
            <a:r>
              <a:rPr lang="en-US" dirty="0"/>
              <a:t> </a:t>
            </a:r>
            <a:r>
              <a:rPr lang="en-US" dirty="0" err="1"/>
              <a:t>piattaforma</a:t>
            </a:r>
            <a:r>
              <a:rPr lang="en-US" dirty="0"/>
              <a:t> di operations…</a:t>
            </a:r>
          </a:p>
          <a:p>
            <a:r>
              <a:rPr lang="en-US" dirty="0"/>
              <a:t>…ad </a:t>
            </a:r>
            <a:r>
              <a:rPr lang="en-US" dirty="0" err="1"/>
              <a:t>avere</a:t>
            </a:r>
            <a:r>
              <a:rPr lang="en-US" dirty="0"/>
              <a:t> </a:t>
            </a:r>
            <a:r>
              <a:rPr lang="en-US" dirty="0" err="1"/>
              <a:t>veramente</a:t>
            </a:r>
            <a:r>
              <a:rPr lang="en-US" dirty="0"/>
              <a:t> </a:t>
            </a:r>
            <a:r>
              <a:rPr lang="en-US" dirty="0" err="1"/>
              <a:t>bisogno</a:t>
            </a:r>
            <a:r>
              <a:rPr lang="en-US" dirty="0"/>
              <a:t> </a:t>
            </a:r>
            <a:r>
              <a:rPr lang="en-US" dirty="0" err="1"/>
              <a:t>della</a:t>
            </a:r>
            <a:r>
              <a:rPr lang="en-US" dirty="0"/>
              <a:t> </a:t>
            </a:r>
            <a:r>
              <a:rPr lang="en-US" dirty="0" err="1"/>
              <a:t>scalabilità</a:t>
            </a:r>
            <a:r>
              <a:rPr lang="en-US" dirty="0"/>
              <a:t> e </a:t>
            </a:r>
            <a:r>
              <a:rPr lang="en-US" dirty="0" err="1"/>
              <a:t>dell’elasticità</a:t>
            </a:r>
            <a:endParaRPr lang="en-US" dirty="0"/>
          </a:p>
          <a:p>
            <a:r>
              <a:rPr lang="en-US" dirty="0"/>
              <a:t>…a </a:t>
            </a:r>
            <a:r>
              <a:rPr lang="en-US" dirty="0" err="1"/>
              <a:t>capire</a:t>
            </a:r>
            <a:r>
              <a:rPr lang="en-US" dirty="0"/>
              <a:t> bene la </a:t>
            </a:r>
            <a:r>
              <a:rPr lang="en-US" dirty="0" err="1"/>
              <a:t>differenza</a:t>
            </a:r>
            <a:r>
              <a:rPr lang="en-US" dirty="0"/>
              <a:t> </a:t>
            </a:r>
            <a:r>
              <a:rPr lang="en-US" dirty="0" err="1"/>
              <a:t>tra</a:t>
            </a:r>
            <a:r>
              <a:rPr lang="en-US" dirty="0"/>
              <a:t> CAPEX e OPEX</a:t>
            </a:r>
          </a:p>
          <a:p>
            <a:r>
              <a:rPr lang="en-US" dirty="0"/>
              <a:t>…non </a:t>
            </a:r>
            <a:r>
              <a:rPr lang="en-US" dirty="0" err="1"/>
              <a:t>hanno</a:t>
            </a:r>
            <a:r>
              <a:rPr lang="en-US" dirty="0"/>
              <a:t> </a:t>
            </a:r>
            <a:r>
              <a:rPr lang="en-US" dirty="0" err="1"/>
              <a:t>imparato</a:t>
            </a:r>
            <a:r>
              <a:rPr lang="en-US" dirty="0"/>
              <a:t> a </a:t>
            </a:r>
            <a:r>
              <a:rPr lang="en-US" dirty="0" err="1"/>
              <a:t>calcolare</a:t>
            </a:r>
            <a:r>
              <a:rPr lang="en-US" dirty="0"/>
              <a:t> </a:t>
            </a:r>
            <a:r>
              <a:rPr lang="en-US" dirty="0" err="1"/>
              <a:t>i</a:t>
            </a:r>
            <a:r>
              <a:rPr lang="en-US" dirty="0"/>
              <a:t> </a:t>
            </a:r>
            <a:r>
              <a:rPr lang="en-US" dirty="0" err="1"/>
              <a:t>costi</a:t>
            </a:r>
            <a:r>
              <a:rPr lang="en-US" dirty="0"/>
              <a:t> </a:t>
            </a:r>
            <a:r>
              <a:rPr lang="en-US" dirty="0" err="1"/>
              <a:t>nascosti</a:t>
            </a:r>
            <a:endParaRPr lang="it-IT" dirty="0"/>
          </a:p>
          <a:p>
            <a:r>
              <a:rPr lang="en-US" dirty="0"/>
              <a:t>Il </a:t>
            </a:r>
            <a:r>
              <a:rPr lang="en-US" dirty="0" err="1"/>
              <a:t>vero</a:t>
            </a:r>
            <a:r>
              <a:rPr lang="en-US" dirty="0"/>
              <a:t> </a:t>
            </a:r>
            <a:r>
              <a:rPr lang="en-US" dirty="0" err="1"/>
              <a:t>motivo</a:t>
            </a:r>
            <a:r>
              <a:rPr lang="en-US" dirty="0"/>
              <a:t> per cui il cloud </a:t>
            </a:r>
            <a:r>
              <a:rPr lang="en-US" dirty="0" err="1"/>
              <a:t>viene</a:t>
            </a:r>
            <a:r>
              <a:rPr lang="en-US" dirty="0"/>
              <a:t> </a:t>
            </a:r>
            <a:r>
              <a:rPr lang="en-US" dirty="0" err="1"/>
              <a:t>creato</a:t>
            </a:r>
            <a:endParaRPr lang="en-US" dirty="0"/>
          </a:p>
        </p:txBody>
      </p:sp>
      <p:sp>
        <p:nvSpPr>
          <p:cNvPr id="4" name="Rectangle 3">
            <a:extLst>
              <a:ext uri="{FF2B5EF4-FFF2-40B4-BE49-F238E27FC236}">
                <a16:creationId xmlns:a16="http://schemas.microsoft.com/office/drawing/2014/main" id="{DA028FAD-2B95-DE95-5C1D-CAD265835E2F}"/>
              </a:ext>
            </a:extLst>
          </p:cNvPr>
          <p:cNvSpPr/>
          <p:nvPr/>
        </p:nvSpPr>
        <p:spPr>
          <a:xfrm>
            <a:off x="150718" y="3796010"/>
            <a:ext cx="11890564"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Un business in continua </a:t>
            </a:r>
            <a:r>
              <a:rPr lang="en-US" sz="5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evoluzione</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p>
        </p:txBody>
      </p:sp>
      <p:sp>
        <p:nvSpPr>
          <p:cNvPr id="5" name="Rectangle 4">
            <a:extLst>
              <a:ext uri="{FF2B5EF4-FFF2-40B4-BE49-F238E27FC236}">
                <a16:creationId xmlns:a16="http://schemas.microsoft.com/office/drawing/2014/main" id="{89BDF479-A48D-C032-ED32-185EBA8C3B28}"/>
              </a:ext>
            </a:extLst>
          </p:cNvPr>
          <p:cNvSpPr/>
          <p:nvPr/>
        </p:nvSpPr>
        <p:spPr>
          <a:xfrm>
            <a:off x="230588" y="4458146"/>
            <a:ext cx="11730840" cy="923330"/>
          </a:xfrm>
          <a:prstGeom prst="rect">
            <a:avLst/>
          </a:prstGeom>
          <a:noFill/>
        </p:spPr>
        <p:txBody>
          <a:bodyPr wrap="none" lIns="91440" tIns="45720" rIns="91440" bIns="45720">
            <a:spAutoFit/>
          </a:bodyPr>
          <a:lstStyle/>
          <a:p>
            <a:pPr algn="ct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r>
              <a:rPr lang="en-US" sz="5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p</a:t>
            </a:r>
            <a:r>
              <a:rPr lang="en-US" sz="5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erchè</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è il </a:t>
            </a:r>
            <a:r>
              <a:rPr lang="en-US" sz="5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mercato</a:t>
            </a: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a:t>
            </a:r>
            <a:r>
              <a:rPr lang="en-US" sz="5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che</a:t>
            </a: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 lo </a:t>
            </a:r>
            <a:r>
              <a:rPr lang="en-US" sz="5400" b="1"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vuole</a:t>
            </a: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a:t>
            </a:r>
            <a:endPar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sp>
        <p:nvSpPr>
          <p:cNvPr id="6" name="Rectangle 5">
            <a:extLst>
              <a:ext uri="{FF2B5EF4-FFF2-40B4-BE49-F238E27FC236}">
                <a16:creationId xmlns:a16="http://schemas.microsoft.com/office/drawing/2014/main" id="{A0B45ECE-362C-5111-4F47-8AB83C8898E8}"/>
              </a:ext>
            </a:extLst>
          </p:cNvPr>
          <p:cNvSpPr/>
          <p:nvPr/>
        </p:nvSpPr>
        <p:spPr>
          <a:xfrm>
            <a:off x="614091" y="5286226"/>
            <a:ext cx="10963835"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r>
              <a:rPr lang="en-US" sz="5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almeno</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r>
              <a:rPr lang="en-US" sz="5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fuori</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r>
              <a:rPr lang="en-US" sz="5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dall’italia</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è </a:t>
            </a:r>
            <a:r>
              <a:rPr lang="en-US" sz="5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così</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p>
        </p:txBody>
      </p:sp>
    </p:spTree>
    <p:extLst>
      <p:ext uri="{BB962C8B-B14F-4D97-AF65-F5344CB8AC3E}">
        <p14:creationId xmlns:p14="http://schemas.microsoft.com/office/powerpoint/2010/main" val="282002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18DA4-7DC2-FD99-3086-75635CA3966B}"/>
              </a:ext>
            </a:extLst>
          </p:cNvPr>
          <p:cNvSpPr>
            <a:spLocks noGrp="1"/>
          </p:cNvSpPr>
          <p:nvPr>
            <p:ph type="title"/>
          </p:nvPr>
        </p:nvSpPr>
        <p:spPr/>
        <p:txBody>
          <a:bodyPr/>
          <a:lstStyle/>
          <a:p>
            <a:r>
              <a:rPr lang="en-US" dirty="0"/>
              <a:t>Cosa </a:t>
            </a:r>
            <a:r>
              <a:rPr lang="en-US" dirty="0" err="1"/>
              <a:t>significa</a:t>
            </a:r>
            <a:r>
              <a:rPr lang="en-US" dirty="0"/>
              <a:t> “aver </a:t>
            </a:r>
            <a:r>
              <a:rPr lang="en-US" dirty="0" err="1"/>
              <a:t>imparato</a:t>
            </a:r>
            <a:r>
              <a:rPr lang="en-US" dirty="0"/>
              <a:t>”?</a:t>
            </a:r>
            <a:endParaRPr lang="it-IT" dirty="0"/>
          </a:p>
        </p:txBody>
      </p:sp>
      <p:sp>
        <p:nvSpPr>
          <p:cNvPr id="3" name="Content Placeholder 2">
            <a:extLst>
              <a:ext uri="{FF2B5EF4-FFF2-40B4-BE49-F238E27FC236}">
                <a16:creationId xmlns:a16="http://schemas.microsoft.com/office/drawing/2014/main" id="{014076AB-F028-8BAC-10B5-81870F8012B0}"/>
              </a:ext>
            </a:extLst>
          </p:cNvPr>
          <p:cNvSpPr>
            <a:spLocks noGrp="1"/>
          </p:cNvSpPr>
          <p:nvPr>
            <p:ph idx="1"/>
          </p:nvPr>
        </p:nvSpPr>
        <p:spPr/>
        <p:txBody>
          <a:bodyPr/>
          <a:lstStyle/>
          <a:p>
            <a:r>
              <a:rPr lang="it-IT" dirty="0"/>
              <a:t>Il cloud non serve per fare ottimizzazione dei costi (o almeno io non l’ho ancora visto…e comunque direi che certamente non è quello che succede in Italia)</a:t>
            </a:r>
          </a:p>
          <a:p>
            <a:r>
              <a:rPr lang="it-IT" dirty="0"/>
              <a:t>Il cloud serve a supportare la creazione di nuovo business…</a:t>
            </a:r>
          </a:p>
          <a:p>
            <a:r>
              <a:rPr lang="it-IT" dirty="0"/>
              <a:t>…continuamente…</a:t>
            </a:r>
          </a:p>
          <a:p>
            <a:r>
              <a:rPr lang="it-IT" dirty="0"/>
              <a:t>…e continuamente fare App Innovation…</a:t>
            </a:r>
          </a:p>
          <a:p>
            <a:r>
              <a:rPr lang="it-IT" dirty="0"/>
              <a:t>…e </a:t>
            </a:r>
            <a:r>
              <a:rPr lang="it-IT" dirty="0" err="1"/>
              <a:t>refactoring</a:t>
            </a:r>
            <a:r>
              <a:rPr lang="it-IT" dirty="0"/>
              <a:t>…</a:t>
            </a:r>
          </a:p>
          <a:p>
            <a:r>
              <a:rPr lang="it-IT" dirty="0"/>
              <a:t>..</a:t>
            </a:r>
            <a:r>
              <a:rPr lang="it-IT" dirty="0" err="1"/>
              <a:t>perchè</a:t>
            </a:r>
            <a:r>
              <a:rPr lang="it-IT" dirty="0"/>
              <a:t> dal cloud abbiamo imparato tanto!</a:t>
            </a:r>
          </a:p>
        </p:txBody>
      </p:sp>
    </p:spTree>
    <p:extLst>
      <p:ext uri="{BB962C8B-B14F-4D97-AF65-F5344CB8AC3E}">
        <p14:creationId xmlns:p14="http://schemas.microsoft.com/office/powerpoint/2010/main" val="294904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2D83B-F4D9-5F8A-C108-AC8AFB2E6A7A}"/>
              </a:ext>
            </a:extLst>
          </p:cNvPr>
          <p:cNvSpPr>
            <a:spLocks noGrp="1"/>
          </p:cNvSpPr>
          <p:nvPr>
            <p:ph type="title"/>
          </p:nvPr>
        </p:nvSpPr>
        <p:spPr/>
        <p:txBody>
          <a:bodyPr/>
          <a:lstStyle/>
          <a:p>
            <a:r>
              <a:rPr lang="en-US" dirty="0" err="1"/>
              <a:t>Pensare</a:t>
            </a:r>
            <a:r>
              <a:rPr lang="en-US" dirty="0"/>
              <a:t> alle </a:t>
            </a:r>
            <a:r>
              <a:rPr lang="en-US" dirty="0" err="1"/>
              <a:t>applicazioni</a:t>
            </a:r>
            <a:r>
              <a:rPr lang="en-US" dirty="0"/>
              <a:t> </a:t>
            </a:r>
            <a:r>
              <a:rPr lang="en-US" dirty="0" err="1"/>
              <a:t>nell’era</a:t>
            </a:r>
            <a:r>
              <a:rPr lang="en-US" dirty="0"/>
              <a:t> cloud</a:t>
            </a:r>
            <a:endParaRPr lang="it-IT" dirty="0"/>
          </a:p>
        </p:txBody>
      </p:sp>
      <p:sp>
        <p:nvSpPr>
          <p:cNvPr id="4" name="Text Placeholder 3">
            <a:extLst>
              <a:ext uri="{FF2B5EF4-FFF2-40B4-BE49-F238E27FC236}">
                <a16:creationId xmlns:a16="http://schemas.microsoft.com/office/drawing/2014/main" id="{0B4A92C6-0946-77DD-38E5-B208B1C6C15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1630697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FFCA-9F9A-9921-6334-A0784A73B178}"/>
              </a:ext>
            </a:extLst>
          </p:cNvPr>
          <p:cNvSpPr>
            <a:spLocks noGrp="1"/>
          </p:cNvSpPr>
          <p:nvPr>
            <p:ph type="title"/>
          </p:nvPr>
        </p:nvSpPr>
        <p:spPr/>
        <p:txBody>
          <a:bodyPr/>
          <a:lstStyle/>
          <a:p>
            <a:r>
              <a:rPr lang="it-IT" dirty="0"/>
              <a:t>Cos’è il </a:t>
            </a:r>
            <a:r>
              <a:rPr lang="en-US" dirty="0"/>
              <a:t>Cloud Adoption Framework </a:t>
            </a:r>
            <a:endParaRPr lang="it-IT" dirty="0"/>
          </a:p>
        </p:txBody>
      </p:sp>
      <p:sp>
        <p:nvSpPr>
          <p:cNvPr id="3" name="Content Placeholder 2">
            <a:extLst>
              <a:ext uri="{FF2B5EF4-FFF2-40B4-BE49-F238E27FC236}">
                <a16:creationId xmlns:a16="http://schemas.microsoft.com/office/drawing/2014/main" id="{9ED1EEA8-FDE7-C2AC-ADF4-C57368A23F79}"/>
              </a:ext>
            </a:extLst>
          </p:cNvPr>
          <p:cNvSpPr>
            <a:spLocks noGrp="1"/>
          </p:cNvSpPr>
          <p:nvPr>
            <p:ph sz="half" idx="1"/>
          </p:nvPr>
        </p:nvSpPr>
        <p:spPr/>
        <p:txBody>
          <a:bodyPr>
            <a:normAutofit fontScale="85000" lnSpcReduction="20000"/>
          </a:bodyPr>
          <a:lstStyle/>
          <a:p>
            <a:r>
              <a:rPr lang="it-IT" dirty="0"/>
              <a:t>Cloud Adoption Framework (CAF) è una guida completa che copre l'intero percorso verso il cloud, dalla strategia alla governance. Fornisce procedure consigliate, strumenti e linee guida per ogni fase del ciclo di vita dell'adozione del cloud: definire la strategia, pianificare, preparare, adottare, governare e gestire. Il CAF ti aiuta ad allineare i tuoi obiettivi aziendali con la tua visione cloud, valutare la tua preparazione, preparare il tuo ambiente, implementare le tue soluzioni e ottimizzare le tue operazioni.</a:t>
            </a:r>
          </a:p>
        </p:txBody>
      </p:sp>
      <p:pic>
        <p:nvPicPr>
          <p:cNvPr id="5" name="Picture 2">
            <a:extLst>
              <a:ext uri="{FF2B5EF4-FFF2-40B4-BE49-F238E27FC236}">
                <a16:creationId xmlns:a16="http://schemas.microsoft.com/office/drawing/2014/main" id="{A3DB1A50-3AE9-6BD3-E9AB-AD211C02FD9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902339"/>
            <a:ext cx="5181600" cy="21979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E2D676-B122-C8DB-DCCC-80379D359147}"/>
              </a:ext>
            </a:extLst>
          </p:cNvPr>
          <p:cNvSpPr txBox="1"/>
          <p:nvPr/>
        </p:nvSpPr>
        <p:spPr>
          <a:xfrm>
            <a:off x="695324" y="5846544"/>
            <a:ext cx="11115675" cy="369332"/>
          </a:xfrm>
          <a:prstGeom prst="rect">
            <a:avLst/>
          </a:prstGeom>
          <a:noFill/>
        </p:spPr>
        <p:txBody>
          <a:bodyPr wrap="square">
            <a:spAutoFit/>
          </a:bodyPr>
          <a:lstStyle/>
          <a:p>
            <a:pPr algn="ctr"/>
            <a:r>
              <a:rPr lang="it-IT" dirty="0">
                <a:hlinkClick r:id="rId3"/>
              </a:rPr>
              <a:t>https://learn.microsoft.com/en-us/azure/cloud-adoption-framework/</a:t>
            </a:r>
            <a:r>
              <a:rPr lang="it-IT" dirty="0"/>
              <a:t> </a:t>
            </a:r>
          </a:p>
        </p:txBody>
      </p:sp>
    </p:spTree>
    <p:extLst>
      <p:ext uri="{BB962C8B-B14F-4D97-AF65-F5344CB8AC3E}">
        <p14:creationId xmlns:p14="http://schemas.microsoft.com/office/powerpoint/2010/main" val="274653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86BE-CDFD-8A9D-A2E2-801A68E87CB7}"/>
              </a:ext>
            </a:extLst>
          </p:cNvPr>
          <p:cNvSpPr>
            <a:spLocks noGrp="1"/>
          </p:cNvSpPr>
          <p:nvPr>
            <p:ph type="title"/>
          </p:nvPr>
        </p:nvSpPr>
        <p:spPr/>
        <p:txBody>
          <a:bodyPr/>
          <a:lstStyle/>
          <a:p>
            <a:r>
              <a:rPr lang="en-US" dirty="0" err="1"/>
              <a:t>Perchè</a:t>
            </a:r>
            <a:r>
              <a:rPr lang="en-US" dirty="0"/>
              <a:t> </a:t>
            </a:r>
            <a:r>
              <a:rPr lang="en-US" dirty="0" err="1"/>
              <a:t>vorremmo</a:t>
            </a:r>
            <a:r>
              <a:rPr lang="en-US" dirty="0"/>
              <a:t> </a:t>
            </a:r>
            <a:r>
              <a:rPr lang="en-US" dirty="0" err="1"/>
              <a:t>andare</a:t>
            </a:r>
            <a:r>
              <a:rPr lang="en-US" dirty="0"/>
              <a:t> in cloud?</a:t>
            </a:r>
          </a:p>
        </p:txBody>
      </p:sp>
      <p:graphicFrame>
        <p:nvGraphicFramePr>
          <p:cNvPr id="7" name="Content Placeholder 6">
            <a:extLst>
              <a:ext uri="{FF2B5EF4-FFF2-40B4-BE49-F238E27FC236}">
                <a16:creationId xmlns:a16="http://schemas.microsoft.com/office/drawing/2014/main" id="{B91A2714-6529-52DF-A86D-DF955663A736}"/>
              </a:ext>
            </a:extLst>
          </p:cNvPr>
          <p:cNvGraphicFramePr>
            <a:graphicFrameLocks noGrp="1"/>
          </p:cNvGraphicFramePr>
          <p:nvPr>
            <p:ph idx="1"/>
          </p:nvPr>
        </p:nvGraphicFramePr>
        <p:xfrm>
          <a:off x="838200" y="1825625"/>
          <a:ext cx="10515600" cy="3483555"/>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3783237469"/>
                    </a:ext>
                  </a:extLst>
                </a:gridCol>
                <a:gridCol w="3505200">
                  <a:extLst>
                    <a:ext uri="{9D8B030D-6E8A-4147-A177-3AD203B41FA5}">
                      <a16:colId xmlns:a16="http://schemas.microsoft.com/office/drawing/2014/main" val="4130103390"/>
                    </a:ext>
                  </a:extLst>
                </a:gridCol>
                <a:gridCol w="3505200">
                  <a:extLst>
                    <a:ext uri="{9D8B030D-6E8A-4147-A177-3AD203B41FA5}">
                      <a16:colId xmlns:a16="http://schemas.microsoft.com/office/drawing/2014/main" val="4111929420"/>
                    </a:ext>
                  </a:extLst>
                </a:gridCol>
              </a:tblGrid>
              <a:tr h="162852">
                <a:tc>
                  <a:txBody>
                    <a:bodyPr/>
                    <a:lstStyle/>
                    <a:p>
                      <a:pPr algn="l" rtl="0" fontAlgn="t"/>
                      <a:r>
                        <a:rPr lang="it-IT" sz="1600" b="1" u="none" strike="noStrike" dirty="0">
                          <a:effectLst/>
                        </a:rPr>
                        <a:t>Critical business events</a:t>
                      </a:r>
                      <a:endParaRPr lang="it-IT" sz="1600" b="1" i="0" u="none" strike="noStrike" dirty="0">
                        <a:solidFill>
                          <a:srgbClr val="000000"/>
                        </a:solidFill>
                        <a:effectLst/>
                        <a:latin typeface="Calibri" panose="020F0502020204030204" pitchFamily="34" charset="0"/>
                      </a:endParaRPr>
                    </a:p>
                  </a:txBody>
                  <a:tcPr marL="7755" marR="7755" marT="7755" marB="0"/>
                </a:tc>
                <a:tc>
                  <a:txBody>
                    <a:bodyPr/>
                    <a:lstStyle/>
                    <a:p>
                      <a:pPr algn="l" rtl="0" fontAlgn="t"/>
                      <a:r>
                        <a:rPr lang="it-IT" sz="1600" b="1" u="none" strike="noStrike" dirty="0">
                          <a:effectLst/>
                        </a:rPr>
                        <a:t>Migration</a:t>
                      </a:r>
                      <a:endParaRPr lang="it-IT" sz="1600" b="1" i="0" u="none" strike="noStrike" dirty="0">
                        <a:solidFill>
                          <a:srgbClr val="000000"/>
                        </a:solidFill>
                        <a:effectLst/>
                        <a:latin typeface="Calibri" panose="020F0502020204030204" pitchFamily="34" charset="0"/>
                      </a:endParaRPr>
                    </a:p>
                  </a:txBody>
                  <a:tcPr marL="7755" marR="7755" marT="7755" marB="0"/>
                </a:tc>
                <a:tc>
                  <a:txBody>
                    <a:bodyPr/>
                    <a:lstStyle/>
                    <a:p>
                      <a:pPr algn="l" rtl="0" fontAlgn="t"/>
                      <a:r>
                        <a:rPr lang="it-IT" sz="1600" b="1" u="none" strike="noStrike" dirty="0">
                          <a:effectLst/>
                        </a:rPr>
                        <a:t>Innovation</a:t>
                      </a:r>
                      <a:endParaRPr lang="it-IT" sz="1600" b="1" i="0" u="none" strike="noStrike" dirty="0">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991071512"/>
                  </a:ext>
                </a:extLst>
              </a:tr>
              <a:tr h="155097">
                <a:tc>
                  <a:txBody>
                    <a:bodyPr/>
                    <a:lstStyle/>
                    <a:p>
                      <a:pPr algn="l" rtl="0" fontAlgn="t"/>
                      <a:r>
                        <a:rPr lang="it-IT" sz="1600" u="none" strike="noStrike">
                          <a:effectLst/>
                        </a:rPr>
                        <a:t>Datacenter exit</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it-IT" sz="1600" u="none" strike="noStrike">
                          <a:effectLst/>
                        </a:rPr>
                        <a:t>Cost savings</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Preparation for new technical capabilities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1488263552"/>
                  </a:ext>
                </a:extLst>
              </a:tr>
              <a:tr h="155097">
                <a:tc>
                  <a:txBody>
                    <a:bodyPr/>
                    <a:lstStyle/>
                    <a:p>
                      <a:pPr algn="l" rtl="0" fontAlgn="t"/>
                      <a:r>
                        <a:rPr lang="it-IT" sz="1600" u="none" strike="noStrike" dirty="0">
                          <a:effectLst/>
                        </a:rPr>
                        <a:t>Merger, acquisition, or divestiture</a:t>
                      </a:r>
                      <a:endParaRPr lang="it-IT" sz="1600" b="0" i="0" u="none" strike="noStrike" dirty="0">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Reduction in vendor or technical complexity</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it-IT" sz="1600" u="none" strike="noStrike">
                          <a:effectLst/>
                        </a:rPr>
                        <a:t>Building new technical capabilities</a:t>
                      </a:r>
                      <a:endParaRPr lang="it-IT"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3613315664"/>
                  </a:ext>
                </a:extLst>
              </a:tr>
              <a:tr h="155097">
                <a:tc>
                  <a:txBody>
                    <a:bodyPr/>
                    <a:lstStyle/>
                    <a:p>
                      <a:pPr algn="l" rtl="0" fontAlgn="t"/>
                      <a:r>
                        <a:rPr lang="it-IT" sz="1600" u="none" strike="noStrike">
                          <a:effectLst/>
                        </a:rPr>
                        <a:t>Reduction in capital expenses</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it-IT" sz="1600" u="none" strike="noStrike">
                          <a:effectLst/>
                        </a:rPr>
                        <a:t>Optimization of internal operations</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Scaling to meet market demands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3509650679"/>
                  </a:ext>
                </a:extLst>
              </a:tr>
              <a:tr h="155097">
                <a:tc>
                  <a:txBody>
                    <a:bodyPr/>
                    <a:lstStyle/>
                    <a:p>
                      <a:pPr algn="l" rtl="0" fontAlgn="t"/>
                      <a:r>
                        <a:rPr lang="en-US" sz="1600" u="none" strike="noStrike">
                          <a:effectLst/>
                        </a:rPr>
                        <a:t>End of support for mission-critical technologies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it-IT" sz="1600" u="none" strike="noStrike">
                          <a:effectLst/>
                        </a:rPr>
                        <a:t>Increase in business agility</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dirty="0">
                          <a:effectLst/>
                        </a:rPr>
                        <a:t>Scaling to meet geographic demands</a:t>
                      </a:r>
                      <a:endParaRPr lang="en-US" sz="1600" b="0" i="0" u="none" strike="noStrike" dirty="0">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2051695501"/>
                  </a:ext>
                </a:extLst>
              </a:tr>
              <a:tr h="155097">
                <a:tc>
                  <a:txBody>
                    <a:bodyPr/>
                    <a:lstStyle/>
                    <a:p>
                      <a:pPr algn="l" rtl="0" fontAlgn="t"/>
                      <a:r>
                        <a:rPr lang="en-US" sz="1600" u="none" strike="noStrike">
                          <a:effectLst/>
                        </a:rPr>
                        <a:t>Response to regulatory compliance changes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Preparation for new technical capabilities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Improved customer experiences and engagements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847633737"/>
                  </a:ext>
                </a:extLst>
              </a:tr>
              <a:tr h="155097">
                <a:tc>
                  <a:txBody>
                    <a:bodyPr/>
                    <a:lstStyle/>
                    <a:p>
                      <a:pPr algn="l" rtl="0" fontAlgn="t"/>
                      <a:r>
                        <a:rPr lang="it-IT" sz="1600" u="none" strike="noStrike">
                          <a:effectLst/>
                        </a:rPr>
                        <a:t>New data sovereignty requirements</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Scaling to meet market demands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Transformation of products or services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574324464"/>
                  </a:ext>
                </a:extLst>
              </a:tr>
              <a:tr h="155097">
                <a:tc>
                  <a:txBody>
                    <a:bodyPr/>
                    <a:lstStyle/>
                    <a:p>
                      <a:pPr algn="l" rtl="0" fontAlgn="t"/>
                      <a:r>
                        <a:rPr lang="en-US" sz="1600" u="none" strike="noStrike">
                          <a:effectLst/>
                        </a:rPr>
                        <a:t>Reduction of disruptions and improvement of IT stability</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Scaling to meet geographic demands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dirty="0">
                          <a:effectLst/>
                        </a:rPr>
                        <a:t>Market disruption with new products or services</a:t>
                      </a:r>
                      <a:endParaRPr lang="en-US" sz="1600" b="0" i="0" u="none" strike="noStrike" dirty="0">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3209103742"/>
                  </a:ext>
                </a:extLst>
              </a:tr>
              <a:tr h="162852">
                <a:tc>
                  <a:txBody>
                    <a:bodyPr/>
                    <a:lstStyle/>
                    <a:p>
                      <a:pPr algn="l" rtl="0" fontAlgn="t"/>
                      <a:r>
                        <a:rPr lang="en-US" sz="1600" u="none" strike="noStrike">
                          <a:effectLst/>
                        </a:rPr>
                        <a:t>Report and manage the environmental impact of your business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Integration of a complex IT portfolio</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dirty="0">
                          <a:effectLst/>
                        </a:rPr>
                        <a:t>Democratization and/or self-service environments</a:t>
                      </a:r>
                      <a:endParaRPr lang="en-US" sz="1600" b="0" i="0" u="none" strike="noStrike" dirty="0">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1896482372"/>
                  </a:ext>
                </a:extLst>
              </a:tr>
            </a:tbl>
          </a:graphicData>
        </a:graphic>
      </p:graphicFrame>
    </p:spTree>
    <p:extLst>
      <p:ext uri="{BB962C8B-B14F-4D97-AF65-F5344CB8AC3E}">
        <p14:creationId xmlns:p14="http://schemas.microsoft.com/office/powerpoint/2010/main" val="346220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4295-3628-4C67-FB98-2D494B481CA1}"/>
              </a:ext>
            </a:extLst>
          </p:cNvPr>
          <p:cNvSpPr>
            <a:spLocks noGrp="1"/>
          </p:cNvSpPr>
          <p:nvPr>
            <p:ph type="title"/>
          </p:nvPr>
        </p:nvSpPr>
        <p:spPr/>
        <p:txBody>
          <a:bodyPr/>
          <a:lstStyle/>
          <a:p>
            <a:r>
              <a:rPr lang="it-IT" dirty="0"/>
              <a:t>Cos’è il Well-Architected Framework</a:t>
            </a:r>
          </a:p>
        </p:txBody>
      </p:sp>
      <p:sp>
        <p:nvSpPr>
          <p:cNvPr id="3" name="Content Placeholder 2">
            <a:extLst>
              <a:ext uri="{FF2B5EF4-FFF2-40B4-BE49-F238E27FC236}">
                <a16:creationId xmlns:a16="http://schemas.microsoft.com/office/drawing/2014/main" id="{546E0CCA-66BE-AC08-1DC7-65482FF05692}"/>
              </a:ext>
            </a:extLst>
          </p:cNvPr>
          <p:cNvSpPr>
            <a:spLocks noGrp="1"/>
          </p:cNvSpPr>
          <p:nvPr>
            <p:ph sz="half" idx="1"/>
          </p:nvPr>
        </p:nvSpPr>
        <p:spPr/>
        <p:txBody>
          <a:bodyPr>
            <a:normAutofit fontScale="77500" lnSpcReduction="20000"/>
          </a:bodyPr>
          <a:lstStyle/>
          <a:p>
            <a:r>
              <a:rPr lang="it-IT" dirty="0"/>
              <a:t>Il Well-Architected Framework (WAF) è un insieme di principi e linee guida che consentono di progettare e gestire sistemi affidabili, sicuri, efficienti e convenienti nel cloud. Si compone di cinque pilastri: eccellenza operativa, sicurezza, affidabilità, efficienza delle prestazioni e ottimizzazione dei costi. Il WAF consente di valutare l'architettura in base a questi pilastri e di identificare le aree di miglioramento. Fornisce inoltre le migliori pratiche e raccomandazioni per ciascun pilastro.</a:t>
            </a:r>
          </a:p>
        </p:txBody>
      </p:sp>
      <p:pic>
        <p:nvPicPr>
          <p:cNvPr id="11" name="Content Placeholder 10">
            <a:extLst>
              <a:ext uri="{FF2B5EF4-FFF2-40B4-BE49-F238E27FC236}">
                <a16:creationId xmlns:a16="http://schemas.microsoft.com/office/drawing/2014/main" id="{9DFC5B07-0820-67AA-E5D9-4D350068134A}"/>
              </a:ext>
            </a:extLst>
          </p:cNvPr>
          <p:cNvPicPr>
            <a:picLocks noGrp="1" noChangeAspect="1"/>
          </p:cNvPicPr>
          <p:nvPr>
            <p:ph sz="half" idx="2"/>
          </p:nvPr>
        </p:nvPicPr>
        <p:blipFill>
          <a:blip r:embed="rId2"/>
          <a:stretch>
            <a:fillRect/>
          </a:stretch>
        </p:blipFill>
        <p:spPr>
          <a:xfrm>
            <a:off x="6172200" y="2248385"/>
            <a:ext cx="5181600" cy="3505818"/>
          </a:xfrm>
          <a:prstGeom prst="rect">
            <a:avLst/>
          </a:prstGeom>
        </p:spPr>
      </p:pic>
      <p:sp>
        <p:nvSpPr>
          <p:cNvPr id="5" name="TextBox 4">
            <a:extLst>
              <a:ext uri="{FF2B5EF4-FFF2-40B4-BE49-F238E27FC236}">
                <a16:creationId xmlns:a16="http://schemas.microsoft.com/office/drawing/2014/main" id="{5BE49B4C-84F7-F765-7971-7C0934B9466C}"/>
              </a:ext>
            </a:extLst>
          </p:cNvPr>
          <p:cNvSpPr txBox="1"/>
          <p:nvPr/>
        </p:nvSpPr>
        <p:spPr>
          <a:xfrm>
            <a:off x="695324" y="5846544"/>
            <a:ext cx="11115675" cy="369332"/>
          </a:xfrm>
          <a:prstGeom prst="rect">
            <a:avLst/>
          </a:prstGeom>
          <a:noFill/>
        </p:spPr>
        <p:txBody>
          <a:bodyPr wrap="square">
            <a:spAutoFit/>
          </a:bodyPr>
          <a:lstStyle/>
          <a:p>
            <a:pPr algn="ctr"/>
            <a:r>
              <a:rPr lang="it-IT" dirty="0">
                <a:hlinkClick r:id="rId3"/>
              </a:rPr>
              <a:t>https://learn.microsoft.com/en-us/azure/well-architected/</a:t>
            </a:r>
            <a:r>
              <a:rPr lang="it-IT" dirty="0"/>
              <a:t> </a:t>
            </a:r>
          </a:p>
        </p:txBody>
      </p:sp>
    </p:spTree>
    <p:extLst>
      <p:ext uri="{BB962C8B-B14F-4D97-AF65-F5344CB8AC3E}">
        <p14:creationId xmlns:p14="http://schemas.microsoft.com/office/powerpoint/2010/main" val="36164016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311D-88BF-9729-06BD-A8E186B2A83B}"/>
              </a:ext>
            </a:extLst>
          </p:cNvPr>
          <p:cNvSpPr>
            <a:spLocks noGrp="1"/>
          </p:cNvSpPr>
          <p:nvPr>
            <p:ph type="title"/>
          </p:nvPr>
        </p:nvSpPr>
        <p:spPr/>
        <p:txBody>
          <a:bodyPr/>
          <a:lstStyle/>
          <a:p>
            <a:r>
              <a:rPr lang="en-US" dirty="0"/>
              <a:t>P</a:t>
            </a:r>
            <a:r>
              <a:rPr lang="it-IT" dirty="0"/>
              <a:t>rendiamo il Cloud Adoption </a:t>
            </a:r>
            <a:r>
              <a:rPr lang="it-IT" dirty="0" err="1"/>
              <a:t>Process</a:t>
            </a:r>
            <a:r>
              <a:rPr lang="it-IT" dirty="0"/>
              <a:t> dal CAF</a:t>
            </a:r>
          </a:p>
        </p:txBody>
      </p:sp>
      <p:pic>
        <p:nvPicPr>
          <p:cNvPr id="3074" name="Picture 2" descr="Diagram that shows possible choices for modernizing an application. Depending on your needs, you can retire, rebuild, rearchitect, replace, rehost, or replatform each application.">
            <a:extLst>
              <a:ext uri="{FF2B5EF4-FFF2-40B4-BE49-F238E27FC236}">
                <a16:creationId xmlns:a16="http://schemas.microsoft.com/office/drawing/2014/main" id="{3B092BB7-8C24-80CB-0CAF-30D0E820A6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495936" y="1825625"/>
            <a:ext cx="720012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177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1761-8A9B-2BCC-05C7-CD27153878B4}"/>
              </a:ext>
            </a:extLst>
          </p:cNvPr>
          <p:cNvSpPr>
            <a:spLocks noGrp="1"/>
          </p:cNvSpPr>
          <p:nvPr>
            <p:ph type="title"/>
          </p:nvPr>
        </p:nvSpPr>
        <p:spPr/>
        <p:txBody>
          <a:bodyPr/>
          <a:lstStyle/>
          <a:p>
            <a:r>
              <a:rPr lang="en-US" dirty="0"/>
              <a:t>Non </a:t>
            </a:r>
            <a:r>
              <a:rPr lang="en-US" dirty="0" err="1"/>
              <a:t>parliamo</a:t>
            </a:r>
            <a:r>
              <a:rPr lang="en-US" dirty="0"/>
              <a:t> di </a:t>
            </a:r>
            <a:r>
              <a:rPr lang="en-US" dirty="0" err="1"/>
              <a:t>scrittura</a:t>
            </a:r>
            <a:r>
              <a:rPr lang="en-US" dirty="0"/>
              <a:t> del </a:t>
            </a:r>
            <a:r>
              <a:rPr lang="en-US" dirty="0" err="1"/>
              <a:t>codice</a:t>
            </a:r>
            <a:r>
              <a:rPr lang="en-US" dirty="0"/>
              <a:t> di per </a:t>
            </a:r>
            <a:r>
              <a:rPr lang="en-US" dirty="0" err="1"/>
              <a:t>sé</a:t>
            </a:r>
            <a:endParaRPr lang="it-IT" dirty="0"/>
          </a:p>
        </p:txBody>
      </p:sp>
      <p:pic>
        <p:nvPicPr>
          <p:cNvPr id="5" name="Picture 4">
            <a:extLst>
              <a:ext uri="{FF2B5EF4-FFF2-40B4-BE49-F238E27FC236}">
                <a16:creationId xmlns:a16="http://schemas.microsoft.com/office/drawing/2014/main" id="{BB03B3F7-DCC2-8850-5EBF-0DE295FA90E2}"/>
              </a:ext>
            </a:extLst>
          </p:cNvPr>
          <p:cNvPicPr>
            <a:picLocks noChangeAspect="1"/>
          </p:cNvPicPr>
          <p:nvPr/>
        </p:nvPicPr>
        <p:blipFill>
          <a:blip r:embed="rId2"/>
          <a:stretch>
            <a:fillRect/>
          </a:stretch>
        </p:blipFill>
        <p:spPr>
          <a:xfrm>
            <a:off x="1937172" y="1262062"/>
            <a:ext cx="3832773" cy="2352675"/>
          </a:xfrm>
          <a:prstGeom prst="rect">
            <a:avLst/>
          </a:prstGeom>
        </p:spPr>
      </p:pic>
      <p:pic>
        <p:nvPicPr>
          <p:cNvPr id="6" name="Picture 5">
            <a:extLst>
              <a:ext uri="{FF2B5EF4-FFF2-40B4-BE49-F238E27FC236}">
                <a16:creationId xmlns:a16="http://schemas.microsoft.com/office/drawing/2014/main" id="{3590A574-BF84-8181-EEAE-81B53AD9ED9C}"/>
              </a:ext>
            </a:extLst>
          </p:cNvPr>
          <p:cNvPicPr>
            <a:picLocks noChangeAspect="1"/>
          </p:cNvPicPr>
          <p:nvPr/>
        </p:nvPicPr>
        <p:blipFill>
          <a:blip r:embed="rId3"/>
          <a:stretch>
            <a:fillRect/>
          </a:stretch>
        </p:blipFill>
        <p:spPr>
          <a:xfrm>
            <a:off x="6284106" y="1123950"/>
            <a:ext cx="4428066" cy="2490787"/>
          </a:xfrm>
          <a:prstGeom prst="rect">
            <a:avLst/>
          </a:prstGeom>
        </p:spPr>
      </p:pic>
      <p:pic>
        <p:nvPicPr>
          <p:cNvPr id="7" name="Picture 6">
            <a:extLst>
              <a:ext uri="{FF2B5EF4-FFF2-40B4-BE49-F238E27FC236}">
                <a16:creationId xmlns:a16="http://schemas.microsoft.com/office/drawing/2014/main" id="{8B3D9B60-1AFF-0555-87E6-01611CA8FCF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267200" y="3828711"/>
            <a:ext cx="4033813" cy="2270803"/>
          </a:xfrm>
          <a:prstGeom prst="rect">
            <a:avLst/>
          </a:prstGeom>
        </p:spPr>
      </p:pic>
      <p:sp>
        <p:nvSpPr>
          <p:cNvPr id="4" name="TextBox 3">
            <a:extLst>
              <a:ext uri="{FF2B5EF4-FFF2-40B4-BE49-F238E27FC236}">
                <a16:creationId xmlns:a16="http://schemas.microsoft.com/office/drawing/2014/main" id="{C7F93400-3739-CAA5-BD03-416396C134CA}"/>
              </a:ext>
            </a:extLst>
          </p:cNvPr>
          <p:cNvSpPr txBox="1"/>
          <p:nvPr/>
        </p:nvSpPr>
        <p:spPr>
          <a:xfrm>
            <a:off x="188106" y="5400973"/>
            <a:ext cx="4033813" cy="83099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600" dirty="0"/>
              <a:t>A Journey from monolith to microservices</a:t>
            </a:r>
          </a:p>
          <a:p>
            <a:r>
              <a:rPr lang="en-US" sz="1600" dirty="0"/>
              <a:t>Simone </a:t>
            </a:r>
            <a:r>
              <a:rPr lang="en-US" sz="1600" dirty="0" err="1"/>
              <a:t>Recupero</a:t>
            </a:r>
            <a:endParaRPr lang="en-US" sz="1600" dirty="0"/>
          </a:p>
          <a:p>
            <a:r>
              <a:rPr lang="en-US" sz="1600" dirty="0"/>
              <a:t>Christian De Simone</a:t>
            </a:r>
            <a:endParaRPr lang="it-IT" sz="1600" dirty="0"/>
          </a:p>
        </p:txBody>
      </p:sp>
    </p:spTree>
    <p:extLst>
      <p:ext uri="{BB962C8B-B14F-4D97-AF65-F5344CB8AC3E}">
        <p14:creationId xmlns:p14="http://schemas.microsoft.com/office/powerpoint/2010/main" val="568906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9CFE-6527-4C21-883E-96BD00B65C9F}"/>
              </a:ext>
            </a:extLst>
          </p:cNvPr>
          <p:cNvSpPr>
            <a:spLocks noGrp="1"/>
          </p:cNvSpPr>
          <p:nvPr>
            <p:ph type="title"/>
          </p:nvPr>
        </p:nvSpPr>
        <p:spPr/>
        <p:txBody>
          <a:bodyPr/>
          <a:lstStyle/>
          <a:p>
            <a:r>
              <a:rPr lang="en-US" dirty="0"/>
              <a:t>…ma mi </a:t>
            </a:r>
            <a:r>
              <a:rPr lang="en-US" dirty="0" err="1"/>
              <a:t>sento</a:t>
            </a:r>
            <a:r>
              <a:rPr lang="en-US" dirty="0"/>
              <a:t> di </a:t>
            </a:r>
            <a:r>
              <a:rPr lang="en-US" dirty="0" err="1"/>
              <a:t>affermare</a:t>
            </a:r>
            <a:r>
              <a:rPr lang="en-US" dirty="0"/>
              <a:t> </a:t>
            </a:r>
            <a:r>
              <a:rPr lang="en-US" dirty="0" err="1"/>
              <a:t>che</a:t>
            </a:r>
            <a:r>
              <a:rPr lang="en-US" dirty="0"/>
              <a:t>…</a:t>
            </a:r>
            <a:endParaRPr lang="it-IT" dirty="0"/>
          </a:p>
        </p:txBody>
      </p:sp>
      <p:sp>
        <p:nvSpPr>
          <p:cNvPr id="3" name="Content Placeholder 2">
            <a:extLst>
              <a:ext uri="{FF2B5EF4-FFF2-40B4-BE49-F238E27FC236}">
                <a16:creationId xmlns:a16="http://schemas.microsoft.com/office/drawing/2014/main" id="{E6E04229-5F33-96FB-F41B-3C2C9914567E}"/>
              </a:ext>
            </a:extLst>
          </p:cNvPr>
          <p:cNvSpPr>
            <a:spLocks noGrp="1"/>
          </p:cNvSpPr>
          <p:nvPr>
            <p:ph idx="1"/>
          </p:nvPr>
        </p:nvSpPr>
        <p:spPr/>
        <p:txBody>
          <a:bodyPr/>
          <a:lstStyle/>
          <a:p>
            <a:r>
              <a:rPr lang="en-US" dirty="0"/>
              <a:t>…le </a:t>
            </a:r>
            <a:r>
              <a:rPr lang="en-US" dirty="0" err="1"/>
              <a:t>considerazioni</a:t>
            </a:r>
            <a:r>
              <a:rPr lang="en-US" dirty="0"/>
              <a:t> </a:t>
            </a:r>
            <a:r>
              <a:rPr lang="en-US" dirty="0" err="1"/>
              <a:t>che</a:t>
            </a:r>
            <a:r>
              <a:rPr lang="en-US" dirty="0"/>
              <a:t> </a:t>
            </a:r>
            <a:r>
              <a:rPr lang="en-US" dirty="0" err="1"/>
              <a:t>possiamo</a:t>
            </a:r>
            <a:r>
              <a:rPr lang="en-US" dirty="0"/>
              <a:t> fare per </a:t>
            </a:r>
            <a:r>
              <a:rPr lang="en-US" dirty="0" err="1"/>
              <a:t>qualunque</a:t>
            </a:r>
            <a:r>
              <a:rPr lang="en-US" dirty="0"/>
              <a:t> di </a:t>
            </a:r>
            <a:r>
              <a:rPr lang="en-US" dirty="0" err="1"/>
              <a:t>queste</a:t>
            </a:r>
            <a:r>
              <a:rPr lang="en-US" dirty="0"/>
              <a:t> </a:t>
            </a:r>
            <a:r>
              <a:rPr lang="en-US" dirty="0" err="1"/>
              <a:t>architetture</a:t>
            </a:r>
            <a:r>
              <a:rPr lang="en-US" dirty="0"/>
              <a:t> </a:t>
            </a:r>
            <a:r>
              <a:rPr lang="en-US" dirty="0" err="1"/>
              <a:t>vanno</a:t>
            </a:r>
            <a:r>
              <a:rPr lang="en-US" dirty="0"/>
              <a:t> bene </a:t>
            </a:r>
            <a:r>
              <a:rPr lang="en-US" dirty="0" err="1"/>
              <a:t>ovunque</a:t>
            </a:r>
            <a:r>
              <a:rPr lang="en-US" dirty="0"/>
              <a:t> le </a:t>
            </a:r>
            <a:r>
              <a:rPr lang="en-US" dirty="0" err="1"/>
              <a:t>deployamo</a:t>
            </a:r>
            <a:r>
              <a:rPr lang="en-US" dirty="0"/>
              <a:t>…</a:t>
            </a:r>
          </a:p>
          <a:p>
            <a:r>
              <a:rPr lang="en-US" dirty="0"/>
              <a:t>…in cloud…</a:t>
            </a:r>
          </a:p>
          <a:p>
            <a:r>
              <a:rPr lang="en-US" dirty="0"/>
              <a:t>…on premise…</a:t>
            </a:r>
          </a:p>
          <a:p>
            <a:r>
              <a:rPr lang="en-US" dirty="0"/>
              <a:t>…qui ci </a:t>
            </a:r>
            <a:r>
              <a:rPr lang="en-US" dirty="0" err="1"/>
              <a:t>mettiamo</a:t>
            </a:r>
            <a:r>
              <a:rPr lang="en-US" dirty="0"/>
              <a:t> “il nostro </a:t>
            </a:r>
            <a:r>
              <a:rPr lang="en-US" dirty="0" err="1"/>
              <a:t>codice</a:t>
            </a:r>
            <a:r>
              <a:rPr lang="en-US" dirty="0"/>
              <a:t>”…</a:t>
            </a:r>
            <a:r>
              <a:rPr lang="en-US" dirty="0" err="1"/>
              <a:t>cioè</a:t>
            </a:r>
            <a:r>
              <a:rPr lang="en-US" dirty="0"/>
              <a:t> </a:t>
            </a:r>
            <a:r>
              <a:rPr lang="en-US" dirty="0" err="1"/>
              <a:t>quello</a:t>
            </a:r>
            <a:r>
              <a:rPr lang="en-US" dirty="0"/>
              <a:t> </a:t>
            </a:r>
            <a:r>
              <a:rPr lang="en-US" dirty="0" err="1"/>
              <a:t>che</a:t>
            </a:r>
            <a:r>
              <a:rPr lang="en-US" dirty="0"/>
              <a:t> </a:t>
            </a:r>
            <a:r>
              <a:rPr lang="en-US" dirty="0" err="1"/>
              <a:t>scriviamo</a:t>
            </a:r>
            <a:r>
              <a:rPr lang="en-US" dirty="0"/>
              <a:t>…</a:t>
            </a:r>
          </a:p>
          <a:p>
            <a:r>
              <a:rPr lang="en-US" dirty="0"/>
              <a:t>…il nostro compute!</a:t>
            </a:r>
          </a:p>
        </p:txBody>
      </p:sp>
      <p:sp>
        <p:nvSpPr>
          <p:cNvPr id="4" name="Arrow: Bent-Up 3">
            <a:extLst>
              <a:ext uri="{FF2B5EF4-FFF2-40B4-BE49-F238E27FC236}">
                <a16:creationId xmlns:a16="http://schemas.microsoft.com/office/drawing/2014/main" id="{585C5A44-C3F4-9376-A848-3C9AE26E9295}"/>
              </a:ext>
            </a:extLst>
          </p:cNvPr>
          <p:cNvSpPr/>
          <p:nvPr/>
        </p:nvSpPr>
        <p:spPr>
          <a:xfrm flipV="1">
            <a:off x="4470400" y="3643925"/>
            <a:ext cx="1625600" cy="83820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05B07417-596F-1DC6-463F-4E2418E35951}"/>
              </a:ext>
            </a:extLst>
          </p:cNvPr>
          <p:cNvSpPr/>
          <p:nvPr/>
        </p:nvSpPr>
        <p:spPr>
          <a:xfrm>
            <a:off x="2704543" y="4431294"/>
            <a:ext cx="6249531" cy="461665"/>
          </a:xfrm>
          <a:prstGeom prst="rect">
            <a:avLst/>
          </a:prstGeom>
          <a:noFill/>
        </p:spPr>
        <p:txBody>
          <a:bodyPr wrap="none" lIns="91440" tIns="45720" rIns="91440" bIns="45720">
            <a:spAutoFit/>
          </a:bodyPr>
          <a:lstStyle/>
          <a:p>
            <a:pPr algn="ctr"/>
            <a:r>
              <a:rPr lang="en-US" sz="2400" b="0" cap="none" spc="0" dirty="0" err="1">
                <a:ln w="0"/>
                <a:solidFill>
                  <a:schemeClr val="accent1"/>
                </a:solidFill>
                <a:effectLst>
                  <a:outerShdw blurRad="38100" dist="25400" dir="5400000" algn="ctr" rotWithShape="0">
                    <a:srgbClr val="6E747A">
                      <a:alpha val="43000"/>
                    </a:srgbClr>
                  </a:outerShdw>
                </a:effectLst>
              </a:rPr>
              <a:t>Deviazione</a:t>
            </a:r>
            <a:r>
              <a:rPr lang="en-US" sz="2400" dirty="0">
                <a:ln w="0"/>
                <a:solidFill>
                  <a:schemeClr val="accent1"/>
                </a:solidFill>
                <a:effectLst>
                  <a:outerShdw blurRad="38100" dist="25400" dir="5400000" algn="ctr" rotWithShape="0">
                    <a:srgbClr val="6E747A">
                      <a:alpha val="43000"/>
                    </a:srgbClr>
                  </a:outerShdw>
                </a:effectLst>
              </a:rPr>
              <a:t>…</a:t>
            </a:r>
            <a:r>
              <a:rPr lang="en-US" sz="2400" dirty="0" err="1">
                <a:ln w="0"/>
                <a:solidFill>
                  <a:schemeClr val="accent1"/>
                </a:solidFill>
                <a:effectLst>
                  <a:outerShdw blurRad="38100" dist="25400" dir="5400000" algn="ctr" rotWithShape="0">
                    <a:srgbClr val="6E747A">
                      <a:alpha val="43000"/>
                    </a:srgbClr>
                  </a:outerShdw>
                </a:effectLst>
              </a:rPr>
              <a:t>torneremo</a:t>
            </a:r>
            <a:r>
              <a:rPr lang="en-US" sz="2400" dirty="0">
                <a:ln w="0"/>
                <a:solidFill>
                  <a:schemeClr val="accent1"/>
                </a:solidFill>
                <a:effectLst>
                  <a:outerShdw blurRad="38100" dist="25400" dir="5400000" algn="ctr" rotWithShape="0">
                    <a:srgbClr val="6E747A">
                      <a:alpha val="43000"/>
                    </a:srgbClr>
                  </a:outerShdw>
                </a:effectLst>
              </a:rPr>
              <a:t> in </a:t>
            </a:r>
            <a:r>
              <a:rPr lang="en-US" sz="2400" dirty="0" err="1">
                <a:ln w="0"/>
                <a:solidFill>
                  <a:schemeClr val="accent1"/>
                </a:solidFill>
                <a:effectLst>
                  <a:outerShdw blurRad="38100" dist="25400" dir="5400000" algn="ctr" rotWithShape="0">
                    <a:srgbClr val="6E747A">
                      <a:alpha val="43000"/>
                    </a:srgbClr>
                  </a:outerShdw>
                </a:effectLst>
              </a:rPr>
              <a:t>questo</a:t>
            </a:r>
            <a:r>
              <a:rPr lang="en-US" sz="2400" dirty="0">
                <a:ln w="0"/>
                <a:solidFill>
                  <a:schemeClr val="accent1"/>
                </a:solidFill>
                <a:effectLst>
                  <a:outerShdw blurRad="38100" dist="25400" dir="5400000" algn="ctr" rotWithShape="0">
                    <a:srgbClr val="6E747A">
                      <a:alpha val="43000"/>
                    </a:srgbClr>
                  </a:outerShdw>
                </a:effectLst>
              </a:rPr>
              <a:t> punto </a:t>
            </a:r>
            <a:r>
              <a:rPr lang="en-US" sz="2400" dirty="0" err="1">
                <a:ln w="0"/>
                <a:solidFill>
                  <a:schemeClr val="accent1"/>
                </a:solidFill>
                <a:effectLst>
                  <a:outerShdw blurRad="38100" dist="25400" dir="5400000" algn="ctr" rotWithShape="0">
                    <a:srgbClr val="6E747A">
                      <a:alpha val="43000"/>
                    </a:srgbClr>
                  </a:outerShdw>
                </a:effectLst>
              </a:rPr>
              <a:t>fra</a:t>
            </a:r>
            <a:r>
              <a:rPr lang="en-US" sz="2400" dirty="0">
                <a:ln w="0"/>
                <a:solidFill>
                  <a:schemeClr val="accent1"/>
                </a:solidFill>
                <a:effectLst>
                  <a:outerShdw blurRad="38100" dist="25400" dir="5400000" algn="ctr" rotWithShape="0">
                    <a:srgbClr val="6E747A">
                      <a:alpha val="43000"/>
                    </a:srgbClr>
                  </a:outerShdw>
                </a:effectLst>
              </a:rPr>
              <a:t> poco</a:t>
            </a:r>
            <a:endParaRPr lang="en-US" sz="2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3077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2D83B-F4D9-5F8A-C108-AC8AFB2E6A7A}"/>
              </a:ext>
            </a:extLst>
          </p:cNvPr>
          <p:cNvSpPr>
            <a:spLocks noGrp="1"/>
          </p:cNvSpPr>
          <p:nvPr>
            <p:ph type="title"/>
          </p:nvPr>
        </p:nvSpPr>
        <p:spPr/>
        <p:txBody>
          <a:bodyPr/>
          <a:lstStyle/>
          <a:p>
            <a:r>
              <a:rPr lang="en-US" dirty="0"/>
              <a:t>Il compute </a:t>
            </a:r>
            <a:r>
              <a:rPr lang="en-US" dirty="0" err="1"/>
              <a:t>nell’era</a:t>
            </a:r>
            <a:r>
              <a:rPr lang="en-US" dirty="0"/>
              <a:t> </a:t>
            </a:r>
            <a:br>
              <a:rPr lang="en-US" dirty="0"/>
            </a:br>
            <a:r>
              <a:rPr lang="en-US" dirty="0" err="1"/>
              <a:t>della</a:t>
            </a:r>
            <a:r>
              <a:rPr lang="en-US" dirty="0"/>
              <a:t> </a:t>
            </a:r>
            <a:r>
              <a:rPr lang="en-US" dirty="0" err="1"/>
              <a:t>containerizzazione</a:t>
            </a:r>
            <a:endParaRPr lang="it-IT" dirty="0"/>
          </a:p>
        </p:txBody>
      </p:sp>
      <p:sp>
        <p:nvSpPr>
          <p:cNvPr id="4" name="Text Placeholder 3">
            <a:extLst>
              <a:ext uri="{FF2B5EF4-FFF2-40B4-BE49-F238E27FC236}">
                <a16:creationId xmlns:a16="http://schemas.microsoft.com/office/drawing/2014/main" id="{0B4A92C6-0946-77DD-38E5-B208B1C6C15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101253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2D3206-1A0A-2305-2190-C709545554D7}"/>
              </a:ext>
            </a:extLst>
          </p:cNvPr>
          <p:cNvSpPr>
            <a:spLocks noGrp="1"/>
          </p:cNvSpPr>
          <p:nvPr>
            <p:ph type="title"/>
          </p:nvPr>
        </p:nvSpPr>
        <p:spPr/>
        <p:txBody>
          <a:bodyPr/>
          <a:lstStyle/>
          <a:p>
            <a:r>
              <a:rPr lang="it-IT" dirty="0"/>
              <a:t>un ringraziamento a</a:t>
            </a:r>
          </a:p>
        </p:txBody>
      </p:sp>
      <p:pic>
        <p:nvPicPr>
          <p:cNvPr id="3" name="Immagine 2" descr="Immagine che contiene Carattere, testo, schermata, Elementi grafici&#10;&#10;Descrizione generata automaticamente">
            <a:extLst>
              <a:ext uri="{FF2B5EF4-FFF2-40B4-BE49-F238E27FC236}">
                <a16:creationId xmlns:a16="http://schemas.microsoft.com/office/drawing/2014/main" id="{F2A07AF7-00F3-AC79-189E-13770B1856AD}"/>
              </a:ext>
            </a:extLst>
          </p:cNvPr>
          <p:cNvPicPr>
            <a:picLocks noChangeAspect="1"/>
          </p:cNvPicPr>
          <p:nvPr/>
        </p:nvPicPr>
        <p:blipFill>
          <a:blip r:embed="rId2"/>
          <a:stretch>
            <a:fillRect/>
          </a:stretch>
        </p:blipFill>
        <p:spPr>
          <a:xfrm>
            <a:off x="3706970" y="1816100"/>
            <a:ext cx="4599088" cy="1422399"/>
          </a:xfrm>
          <a:prstGeom prst="rect">
            <a:avLst/>
          </a:prstGeom>
        </p:spPr>
      </p:pic>
      <p:pic>
        <p:nvPicPr>
          <p:cNvPr id="7" name="Immagine 6" descr="Immagine che contiene Carattere, logo, Elementi grafici, bianco&#10;&#10;Descrizione generata automaticamente">
            <a:extLst>
              <a:ext uri="{FF2B5EF4-FFF2-40B4-BE49-F238E27FC236}">
                <a16:creationId xmlns:a16="http://schemas.microsoft.com/office/drawing/2014/main" id="{2A042A01-0351-CB86-8DD4-313952876312}"/>
              </a:ext>
            </a:extLst>
          </p:cNvPr>
          <p:cNvPicPr>
            <a:picLocks noChangeAspect="1"/>
          </p:cNvPicPr>
          <p:nvPr/>
        </p:nvPicPr>
        <p:blipFill>
          <a:blip r:embed="rId3"/>
          <a:stretch>
            <a:fillRect/>
          </a:stretch>
        </p:blipFill>
        <p:spPr>
          <a:xfrm>
            <a:off x="2273011" y="3649703"/>
            <a:ext cx="1905770" cy="952885"/>
          </a:xfrm>
          <a:prstGeom prst="rect">
            <a:avLst/>
          </a:prstGeom>
        </p:spPr>
      </p:pic>
      <p:pic>
        <p:nvPicPr>
          <p:cNvPr id="9" name="Immagine 8" descr="Immagine che contiene Carattere, testo, bianco, Elementi grafici&#10;&#10;Descrizione generata automaticamente">
            <a:extLst>
              <a:ext uri="{FF2B5EF4-FFF2-40B4-BE49-F238E27FC236}">
                <a16:creationId xmlns:a16="http://schemas.microsoft.com/office/drawing/2014/main" id="{E7334A1D-ABE1-D87B-13E8-1CE7EEA9BB5A}"/>
              </a:ext>
            </a:extLst>
          </p:cNvPr>
          <p:cNvPicPr>
            <a:picLocks noChangeAspect="1"/>
          </p:cNvPicPr>
          <p:nvPr/>
        </p:nvPicPr>
        <p:blipFill>
          <a:blip r:embed="rId4"/>
          <a:stretch>
            <a:fillRect/>
          </a:stretch>
        </p:blipFill>
        <p:spPr>
          <a:xfrm>
            <a:off x="7905365" y="3649702"/>
            <a:ext cx="1905770" cy="952885"/>
          </a:xfrm>
          <a:prstGeom prst="rect">
            <a:avLst/>
          </a:prstGeom>
        </p:spPr>
      </p:pic>
      <p:pic>
        <p:nvPicPr>
          <p:cNvPr id="11" name="Immagine 10" descr="Immagine che contiene Carattere, Elementi grafici, logo, tipografia&#10;&#10;Descrizione generata automaticamente">
            <a:extLst>
              <a:ext uri="{FF2B5EF4-FFF2-40B4-BE49-F238E27FC236}">
                <a16:creationId xmlns:a16="http://schemas.microsoft.com/office/drawing/2014/main" id="{52A4B193-DD41-1B1A-CFBA-12192A8A06FE}"/>
              </a:ext>
            </a:extLst>
          </p:cNvPr>
          <p:cNvPicPr>
            <a:picLocks noChangeAspect="1"/>
          </p:cNvPicPr>
          <p:nvPr/>
        </p:nvPicPr>
        <p:blipFill>
          <a:blip r:embed="rId5"/>
          <a:stretch>
            <a:fillRect/>
          </a:stretch>
        </p:blipFill>
        <p:spPr>
          <a:xfrm>
            <a:off x="5244407" y="5137084"/>
            <a:ext cx="1524213" cy="476316"/>
          </a:xfrm>
          <a:prstGeom prst="rect">
            <a:avLst/>
          </a:prstGeom>
        </p:spPr>
      </p:pic>
    </p:spTree>
    <p:extLst>
      <p:ext uri="{BB962C8B-B14F-4D97-AF65-F5344CB8AC3E}">
        <p14:creationId xmlns:p14="http://schemas.microsoft.com/office/powerpoint/2010/main" val="19134920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D97E-6880-14FC-C11A-6C65BDA64045}"/>
              </a:ext>
            </a:extLst>
          </p:cNvPr>
          <p:cNvSpPr>
            <a:spLocks noGrp="1"/>
          </p:cNvSpPr>
          <p:nvPr>
            <p:ph type="title"/>
          </p:nvPr>
        </p:nvSpPr>
        <p:spPr>
          <a:xfrm>
            <a:off x="838200" y="41127"/>
            <a:ext cx="9677400" cy="889753"/>
          </a:xfrm>
        </p:spPr>
        <p:txBody>
          <a:bodyPr/>
          <a:lstStyle/>
          <a:p>
            <a:r>
              <a:rPr lang="it-IT" dirty="0"/>
              <a:t>Virtual Machines vs. Containers</a:t>
            </a:r>
          </a:p>
        </p:txBody>
      </p:sp>
      <p:pic>
        <p:nvPicPr>
          <p:cNvPr id="13" name="Content Placeholder 12">
            <a:extLst>
              <a:ext uri="{FF2B5EF4-FFF2-40B4-BE49-F238E27FC236}">
                <a16:creationId xmlns:a16="http://schemas.microsoft.com/office/drawing/2014/main" id="{2C868478-994B-F47E-97A3-0402D2D34A40}"/>
              </a:ext>
            </a:extLst>
          </p:cNvPr>
          <p:cNvPicPr>
            <a:picLocks noGrp="1" noChangeAspect="1"/>
          </p:cNvPicPr>
          <p:nvPr>
            <p:ph idx="1"/>
          </p:nvPr>
        </p:nvPicPr>
        <p:blipFill>
          <a:blip r:embed="rId3"/>
          <a:stretch>
            <a:fillRect/>
          </a:stretch>
        </p:blipFill>
        <p:spPr>
          <a:xfrm>
            <a:off x="838200" y="1171070"/>
            <a:ext cx="10515600" cy="4946072"/>
          </a:xfrm>
        </p:spPr>
      </p:pic>
    </p:spTree>
    <p:extLst>
      <p:ext uri="{BB962C8B-B14F-4D97-AF65-F5344CB8AC3E}">
        <p14:creationId xmlns:p14="http://schemas.microsoft.com/office/powerpoint/2010/main" val="20412641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FAFD-4251-EED4-A8F9-9211745ABD85}"/>
              </a:ext>
            </a:extLst>
          </p:cNvPr>
          <p:cNvSpPr>
            <a:spLocks noGrp="1"/>
          </p:cNvSpPr>
          <p:nvPr>
            <p:ph type="title"/>
          </p:nvPr>
        </p:nvSpPr>
        <p:spPr>
          <a:xfrm>
            <a:off x="838200" y="41127"/>
            <a:ext cx="9677400" cy="889753"/>
          </a:xfrm>
        </p:spPr>
        <p:txBody>
          <a:bodyPr/>
          <a:lstStyle/>
          <a:p>
            <a:r>
              <a:rPr lang="it-IT" dirty="0"/>
              <a:t>Tipi di servizi container</a:t>
            </a:r>
          </a:p>
        </p:txBody>
      </p:sp>
      <p:graphicFrame>
        <p:nvGraphicFramePr>
          <p:cNvPr id="4" name="Content Placeholder 3">
            <a:extLst>
              <a:ext uri="{FF2B5EF4-FFF2-40B4-BE49-F238E27FC236}">
                <a16:creationId xmlns:a16="http://schemas.microsoft.com/office/drawing/2014/main" id="{FD459BD2-AF03-7B2C-1EF0-A07953953806}"/>
              </a:ext>
            </a:extLst>
          </p:cNvPr>
          <p:cNvGraphicFramePr>
            <a:graphicFrameLocks noGrp="1"/>
          </p:cNvGraphicFramePr>
          <p:nvPr>
            <p:ph idx="1"/>
            <p:extLst>
              <p:ext uri="{D42A27DB-BD31-4B8C-83A1-F6EECF244321}">
                <p14:modId xmlns:p14="http://schemas.microsoft.com/office/powerpoint/2010/main" val="671110224"/>
              </p:ext>
            </p:extLst>
          </p:nvPr>
        </p:nvGraphicFramePr>
        <p:xfrm>
          <a:off x="838200" y="1111250"/>
          <a:ext cx="10515600" cy="5065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627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40B28E-F5FF-138F-052D-71D061CA55B7}"/>
              </a:ext>
            </a:extLst>
          </p:cNvPr>
          <p:cNvSpPr>
            <a:spLocks noGrp="1"/>
          </p:cNvSpPr>
          <p:nvPr>
            <p:ph type="title"/>
          </p:nvPr>
        </p:nvSpPr>
        <p:spPr>
          <a:xfrm>
            <a:off x="838200" y="41127"/>
            <a:ext cx="9677400" cy="889753"/>
          </a:xfrm>
        </p:spPr>
        <p:txBody>
          <a:bodyPr/>
          <a:lstStyle/>
          <a:p>
            <a:r>
              <a:rPr lang="en-US" dirty="0" err="1"/>
              <a:t>Scegliamo</a:t>
            </a:r>
            <a:r>
              <a:rPr lang="en-US" dirty="0"/>
              <a:t> un compute service in Azure</a:t>
            </a:r>
          </a:p>
        </p:txBody>
      </p:sp>
      <p:pic>
        <p:nvPicPr>
          <p:cNvPr id="13" name="Content Placeholder 12">
            <a:extLst>
              <a:ext uri="{FF2B5EF4-FFF2-40B4-BE49-F238E27FC236}">
                <a16:creationId xmlns:a16="http://schemas.microsoft.com/office/drawing/2014/main" id="{41BF80C5-C03A-6C52-C939-B9876D209904}"/>
              </a:ext>
            </a:extLst>
          </p:cNvPr>
          <p:cNvPicPr>
            <a:picLocks noGrp="1" noChangeAspect="1"/>
          </p:cNvPicPr>
          <p:nvPr>
            <p:ph idx="1"/>
          </p:nvPr>
        </p:nvPicPr>
        <p:blipFill rotWithShape="1">
          <a:blip r:embed="rId2"/>
          <a:stretch/>
        </p:blipFill>
        <p:spPr>
          <a:xfrm>
            <a:off x="3944731" y="1111250"/>
            <a:ext cx="4302537" cy="5065713"/>
          </a:xfrm>
        </p:spPr>
      </p:pic>
    </p:spTree>
    <p:extLst>
      <p:ext uri="{BB962C8B-B14F-4D97-AF65-F5344CB8AC3E}">
        <p14:creationId xmlns:p14="http://schemas.microsoft.com/office/powerpoint/2010/main" val="2987639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E13F01-1FAD-C204-CAEE-A92F630DCFB2}"/>
              </a:ext>
            </a:extLst>
          </p:cNvPr>
          <p:cNvSpPr>
            <a:spLocks noGrp="1"/>
          </p:cNvSpPr>
          <p:nvPr>
            <p:ph idx="1"/>
          </p:nvPr>
        </p:nvSpPr>
        <p:spPr>
          <a:xfrm>
            <a:off x="838200" y="1110882"/>
            <a:ext cx="10515600" cy="5066087"/>
          </a:xfrm>
        </p:spPr>
        <p:txBody>
          <a:bodyPr>
            <a:normAutofit/>
          </a:bodyPr>
          <a:lstStyle/>
          <a:p>
            <a:r>
              <a:rPr lang="it-IT" dirty="0"/>
              <a:t>Riconosco i valori dei container, ma…</a:t>
            </a:r>
          </a:p>
          <a:p>
            <a:r>
              <a:rPr lang="it-IT" dirty="0"/>
              <a:t>…non li ritengo vincolanti</a:t>
            </a:r>
          </a:p>
          <a:p>
            <a:pPr lvl="1"/>
            <a:r>
              <a:rPr lang="it-IT" dirty="0"/>
              <a:t>W Docker Desktop a pagamento!</a:t>
            </a:r>
          </a:p>
          <a:p>
            <a:r>
              <a:rPr lang="it-IT" dirty="0"/>
              <a:t>Il mondo industriale ad esempio è un mondo Windows…</a:t>
            </a:r>
          </a:p>
          <a:p>
            <a:pPr lvl="1"/>
            <a:r>
              <a:rPr lang="it-IT" dirty="0"/>
              <a:t>…fermo restando che oramai amo Windows, ma lo ritengo limitante</a:t>
            </a:r>
          </a:p>
          <a:p>
            <a:r>
              <a:rPr lang="it-IT" dirty="0"/>
              <a:t>…ma comunque tante aziende parlano di Windows e non hanno fatto un passaggio a container</a:t>
            </a:r>
          </a:p>
          <a:p>
            <a:r>
              <a:rPr lang="it-IT" dirty="0"/>
              <a:t>…fermo restando che il miglior open source è su Linux e il container è la morte sua…</a:t>
            </a:r>
          </a:p>
          <a:p>
            <a:r>
              <a:rPr lang="it-IT" dirty="0"/>
              <a:t>Senza parlare di Linux (anche se mi pare che parlare di Linux senza container non sia il target…)</a:t>
            </a:r>
          </a:p>
          <a:p>
            <a:r>
              <a:rPr lang="it-IT" dirty="0"/>
              <a:t>Fermo restando che se si può...meglio passare a container!</a:t>
            </a:r>
          </a:p>
        </p:txBody>
      </p:sp>
      <p:sp>
        <p:nvSpPr>
          <p:cNvPr id="4" name="Title 3">
            <a:extLst>
              <a:ext uri="{FF2B5EF4-FFF2-40B4-BE49-F238E27FC236}">
                <a16:creationId xmlns:a16="http://schemas.microsoft.com/office/drawing/2014/main" id="{55BDBF82-6A12-ACDB-8F67-D29873B4C357}"/>
              </a:ext>
            </a:extLst>
          </p:cNvPr>
          <p:cNvSpPr>
            <a:spLocks noGrp="1"/>
          </p:cNvSpPr>
          <p:nvPr>
            <p:ph type="title"/>
          </p:nvPr>
        </p:nvSpPr>
        <p:spPr>
          <a:xfrm>
            <a:off x="838200" y="41127"/>
            <a:ext cx="9677400" cy="889753"/>
          </a:xfrm>
        </p:spPr>
        <p:txBody>
          <a:bodyPr/>
          <a:lstStyle/>
          <a:p>
            <a:r>
              <a:rPr lang="en-US" dirty="0" err="1"/>
              <a:t>Considerazione</a:t>
            </a:r>
            <a:r>
              <a:rPr lang="en-US" dirty="0"/>
              <a:t> sui container</a:t>
            </a:r>
            <a:endParaRPr lang="it-IT" dirty="0"/>
          </a:p>
        </p:txBody>
      </p:sp>
    </p:spTree>
    <p:extLst>
      <p:ext uri="{BB962C8B-B14F-4D97-AF65-F5344CB8AC3E}">
        <p14:creationId xmlns:p14="http://schemas.microsoft.com/office/powerpoint/2010/main" val="16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5C46E4-CECD-9310-769C-BA612C6BB590}"/>
              </a:ext>
            </a:extLst>
          </p:cNvPr>
          <p:cNvSpPr>
            <a:spLocks noGrp="1"/>
          </p:cNvSpPr>
          <p:nvPr>
            <p:ph idx="1"/>
          </p:nvPr>
        </p:nvSpPr>
        <p:spPr/>
        <p:txBody>
          <a:bodyPr>
            <a:normAutofit fontScale="92500" lnSpcReduction="10000"/>
          </a:bodyPr>
          <a:lstStyle/>
          <a:p>
            <a:r>
              <a:rPr lang="en-US" dirty="0"/>
              <a:t>Le functions </a:t>
            </a:r>
            <a:r>
              <a:rPr lang="en-US" dirty="0" err="1"/>
              <a:t>sono</a:t>
            </a:r>
            <a:r>
              <a:rPr lang="en-US" dirty="0"/>
              <a:t> un </a:t>
            </a:r>
            <a:r>
              <a:rPr lang="en-US" dirty="0" err="1"/>
              <a:t>servizio</a:t>
            </a:r>
            <a:r>
              <a:rPr lang="en-US" dirty="0"/>
              <a:t> </a:t>
            </a:r>
            <a:r>
              <a:rPr lang="en-US" dirty="0" err="1"/>
              <a:t>fantastico</a:t>
            </a:r>
            <a:r>
              <a:rPr lang="en-US" dirty="0"/>
              <a:t>…</a:t>
            </a:r>
          </a:p>
          <a:p>
            <a:r>
              <a:rPr lang="en-US" dirty="0"/>
              <a:t>…</a:t>
            </a:r>
            <a:r>
              <a:rPr lang="en-US" dirty="0" err="1"/>
              <a:t>sicuri</a:t>
            </a:r>
            <a:r>
              <a:rPr lang="en-US" dirty="0"/>
              <a:t>?</a:t>
            </a:r>
          </a:p>
          <a:p>
            <a:r>
              <a:rPr lang="en-US" dirty="0"/>
              <a:t>La </a:t>
            </a:r>
            <a:r>
              <a:rPr lang="en-US" dirty="0" err="1"/>
              <a:t>mia</a:t>
            </a:r>
            <a:r>
              <a:rPr lang="en-US" dirty="0"/>
              <a:t> </a:t>
            </a:r>
            <a:r>
              <a:rPr lang="en-US" dirty="0" err="1"/>
              <a:t>affermazione</a:t>
            </a:r>
            <a:r>
              <a:rPr lang="en-US" dirty="0"/>
              <a:t>: le functions </a:t>
            </a:r>
            <a:r>
              <a:rPr lang="en-US" dirty="0" err="1"/>
              <a:t>sono</a:t>
            </a:r>
            <a:r>
              <a:rPr lang="en-US" dirty="0"/>
              <a:t> “webhook”</a:t>
            </a:r>
            <a:r>
              <a:rPr lang="it-IT" dirty="0"/>
              <a:t>…</a:t>
            </a:r>
          </a:p>
          <a:p>
            <a:r>
              <a:rPr lang="it-IT" dirty="0"/>
              <a:t>...cioè non mi piacciono i </a:t>
            </a:r>
            <a:r>
              <a:rPr lang="it-IT" dirty="0" err="1"/>
              <a:t>bindings</a:t>
            </a:r>
            <a:r>
              <a:rPr lang="it-IT" dirty="0"/>
              <a:t>….</a:t>
            </a:r>
            <a:endParaRPr lang="en-US" dirty="0"/>
          </a:p>
          <a:p>
            <a:pPr lvl="1"/>
            <a:r>
              <a:rPr lang="en-US" dirty="0"/>
              <a:t>(</a:t>
            </a:r>
            <a:r>
              <a:rPr lang="en-US" dirty="0" err="1"/>
              <a:t>meglio</a:t>
            </a:r>
            <a:r>
              <a:rPr lang="en-US" dirty="0"/>
              <a:t> Event Grid)</a:t>
            </a:r>
          </a:p>
          <a:p>
            <a:r>
              <a:rPr lang="en-US" dirty="0"/>
              <a:t>Non è </a:t>
            </a:r>
            <a:r>
              <a:rPr lang="en-US" dirty="0" err="1"/>
              <a:t>che</a:t>
            </a:r>
            <a:r>
              <a:rPr lang="en-US" dirty="0"/>
              <a:t> </a:t>
            </a:r>
            <a:r>
              <a:rPr lang="en-US" dirty="0" err="1"/>
              <a:t>piacciono</a:t>
            </a:r>
            <a:r>
              <a:rPr lang="en-US" dirty="0"/>
              <a:t> </a:t>
            </a:r>
            <a:r>
              <a:rPr lang="en-US" dirty="0" err="1"/>
              <a:t>perchè</a:t>
            </a:r>
            <a:r>
              <a:rPr lang="en-US" dirty="0"/>
              <a:t> </a:t>
            </a:r>
            <a:r>
              <a:rPr lang="en-US" dirty="0" err="1"/>
              <a:t>sono</a:t>
            </a:r>
            <a:r>
              <a:rPr lang="en-US" dirty="0"/>
              <a:t> serverless?</a:t>
            </a:r>
          </a:p>
          <a:p>
            <a:pPr lvl="1"/>
            <a:r>
              <a:rPr lang="en-US" dirty="0"/>
              <a:t>E </a:t>
            </a:r>
            <a:r>
              <a:rPr lang="en-US" dirty="0" err="1"/>
              <a:t>adesso</a:t>
            </a:r>
            <a:r>
              <a:rPr lang="en-US" dirty="0"/>
              <a:t> ci </a:t>
            </a:r>
            <a:r>
              <a:rPr lang="en-US" dirty="0" err="1"/>
              <a:t>sono</a:t>
            </a:r>
            <a:r>
              <a:rPr lang="en-US" dirty="0"/>
              <a:t> le container apps (</a:t>
            </a:r>
            <a:r>
              <a:rPr lang="en-US" dirty="0" err="1"/>
              <a:t>che</a:t>
            </a:r>
            <a:r>
              <a:rPr lang="en-US" dirty="0"/>
              <a:t> </a:t>
            </a:r>
            <a:r>
              <a:rPr lang="en-US" dirty="0" err="1"/>
              <a:t>obbligano</a:t>
            </a:r>
            <a:r>
              <a:rPr lang="en-US" dirty="0"/>
              <a:t> ai container…è </a:t>
            </a:r>
            <a:r>
              <a:rPr lang="en-US" dirty="0" err="1"/>
              <a:t>vero</a:t>
            </a:r>
            <a:r>
              <a:rPr lang="en-US" dirty="0"/>
              <a:t>…)</a:t>
            </a:r>
          </a:p>
          <a:p>
            <a:r>
              <a:rPr lang="en-US" dirty="0"/>
              <a:t>A me è </a:t>
            </a:r>
            <a:r>
              <a:rPr lang="en-US" dirty="0" err="1"/>
              <a:t>piaciuto</a:t>
            </a:r>
            <a:r>
              <a:rPr lang="en-US" dirty="0"/>
              <a:t> molto il passaggio con .NET 8 ad un full isolated mode. </a:t>
            </a:r>
            <a:r>
              <a:rPr lang="en-US" dirty="0" err="1"/>
              <a:t>Perchè</a:t>
            </a:r>
            <a:r>
              <a:rPr lang="en-US" dirty="0"/>
              <a:t>?</a:t>
            </a:r>
          </a:p>
          <a:p>
            <a:r>
              <a:rPr lang="en-US" dirty="0" err="1"/>
              <a:t>Perchè</a:t>
            </a:r>
            <a:r>
              <a:rPr lang="en-US" dirty="0"/>
              <a:t> è bene </a:t>
            </a:r>
            <a:r>
              <a:rPr lang="en-US" dirty="0" err="1"/>
              <a:t>che</a:t>
            </a:r>
            <a:r>
              <a:rPr lang="en-US" dirty="0"/>
              <a:t> </a:t>
            </a:r>
            <a:r>
              <a:rPr lang="en-US" dirty="0" err="1"/>
              <a:t>siano</a:t>
            </a:r>
            <a:r>
              <a:rPr lang="en-US" dirty="0"/>
              <a:t> un </a:t>
            </a:r>
            <a:r>
              <a:rPr lang="en-US" dirty="0" err="1"/>
              <a:t>processo</a:t>
            </a:r>
            <a:r>
              <a:rPr lang="en-US" dirty="0"/>
              <a:t> standard…</a:t>
            </a:r>
          </a:p>
          <a:p>
            <a:r>
              <a:rPr lang="en-US" dirty="0"/>
              <a:t>…ed è </a:t>
            </a:r>
            <a:r>
              <a:rPr lang="en-US" dirty="0" err="1"/>
              <a:t>anche</a:t>
            </a:r>
            <a:r>
              <a:rPr lang="en-US" dirty="0"/>
              <a:t> Ottimo </a:t>
            </a:r>
            <a:r>
              <a:rPr lang="en-US" dirty="0" err="1"/>
              <a:t>che</a:t>
            </a:r>
            <a:r>
              <a:rPr lang="en-US" dirty="0"/>
              <a:t> le functions </a:t>
            </a:r>
            <a:r>
              <a:rPr lang="en-US" dirty="0" err="1"/>
              <a:t>sostanzialmente</a:t>
            </a:r>
            <a:r>
              <a:rPr lang="en-US" dirty="0"/>
              <a:t> non </a:t>
            </a:r>
            <a:r>
              <a:rPr lang="en-US" dirty="0" err="1"/>
              <a:t>siano</a:t>
            </a:r>
            <a:r>
              <a:rPr lang="en-US" dirty="0"/>
              <a:t> </a:t>
            </a:r>
            <a:r>
              <a:rPr lang="en-US" dirty="0" err="1"/>
              <a:t>più</a:t>
            </a:r>
            <a:r>
              <a:rPr lang="en-US" dirty="0"/>
              <a:t> diverse da </a:t>
            </a:r>
            <a:r>
              <a:rPr lang="en-US" dirty="0" err="1"/>
              <a:t>altri</a:t>
            </a:r>
            <a:r>
              <a:rPr lang="en-US" dirty="0"/>
              <a:t> </a:t>
            </a:r>
            <a:r>
              <a:rPr lang="en-US" dirty="0" err="1"/>
              <a:t>processi</a:t>
            </a:r>
            <a:r>
              <a:rPr lang="en-US" dirty="0"/>
              <a:t> ASP.NET core-like</a:t>
            </a:r>
          </a:p>
          <a:p>
            <a:r>
              <a:rPr lang="en-US" dirty="0"/>
              <a:t>Le function </a:t>
            </a:r>
            <a:r>
              <a:rPr lang="en-US" dirty="0" err="1"/>
              <a:t>possono</a:t>
            </a:r>
            <a:r>
              <a:rPr lang="en-US" dirty="0"/>
              <a:t> </a:t>
            </a:r>
            <a:r>
              <a:rPr lang="en-US" dirty="0" err="1"/>
              <a:t>essere</a:t>
            </a:r>
            <a:r>
              <a:rPr lang="en-US" dirty="0"/>
              <a:t> </a:t>
            </a:r>
            <a:r>
              <a:rPr lang="en-US" dirty="0" err="1"/>
              <a:t>comunque</a:t>
            </a:r>
            <a:r>
              <a:rPr lang="en-US" dirty="0"/>
              <a:t> </a:t>
            </a:r>
            <a:r>
              <a:rPr lang="en-US" dirty="0" err="1"/>
              <a:t>portabili</a:t>
            </a:r>
            <a:r>
              <a:rPr lang="en-US" dirty="0"/>
              <a:t> on premise…</a:t>
            </a:r>
          </a:p>
          <a:p>
            <a:r>
              <a:rPr lang="en-US" dirty="0"/>
              <a:t>…ma </a:t>
            </a:r>
            <a:r>
              <a:rPr lang="en-US" dirty="0" err="1"/>
              <a:t>onestamente</a:t>
            </a:r>
            <a:r>
              <a:rPr lang="en-US" dirty="0"/>
              <a:t> on premise </a:t>
            </a:r>
            <a:r>
              <a:rPr lang="en-US" dirty="0" err="1"/>
              <a:t>preferisco</a:t>
            </a:r>
            <a:r>
              <a:rPr lang="en-US" dirty="0"/>
              <a:t> </a:t>
            </a:r>
            <a:r>
              <a:rPr lang="en-US" dirty="0" err="1"/>
              <a:t>portare</a:t>
            </a:r>
            <a:r>
              <a:rPr lang="en-US" dirty="0"/>
              <a:t> un </a:t>
            </a:r>
            <a:r>
              <a:rPr lang="en-US" dirty="0" err="1"/>
              <a:t>processo</a:t>
            </a:r>
            <a:r>
              <a:rPr lang="en-US" dirty="0"/>
              <a:t> ASP.NET</a:t>
            </a:r>
            <a:endParaRPr lang="it-IT" dirty="0"/>
          </a:p>
        </p:txBody>
      </p:sp>
      <p:sp>
        <p:nvSpPr>
          <p:cNvPr id="3" name="Title 2">
            <a:extLst>
              <a:ext uri="{FF2B5EF4-FFF2-40B4-BE49-F238E27FC236}">
                <a16:creationId xmlns:a16="http://schemas.microsoft.com/office/drawing/2014/main" id="{AD5F0EB6-A4B9-EFC5-4294-A335674F2515}"/>
              </a:ext>
            </a:extLst>
          </p:cNvPr>
          <p:cNvSpPr>
            <a:spLocks noGrp="1"/>
          </p:cNvSpPr>
          <p:nvPr>
            <p:ph type="title"/>
          </p:nvPr>
        </p:nvSpPr>
        <p:spPr/>
        <p:txBody>
          <a:bodyPr/>
          <a:lstStyle/>
          <a:p>
            <a:r>
              <a:rPr lang="en-US" dirty="0"/>
              <a:t>I </a:t>
            </a:r>
            <a:r>
              <a:rPr lang="en-US" dirty="0" err="1"/>
              <a:t>dubbi</a:t>
            </a:r>
            <a:r>
              <a:rPr lang="en-US" dirty="0"/>
              <a:t> </a:t>
            </a:r>
            <a:r>
              <a:rPr lang="en-US" dirty="0" err="1"/>
              <a:t>sulle</a:t>
            </a:r>
            <a:r>
              <a:rPr lang="en-US" dirty="0"/>
              <a:t> Azure Function</a:t>
            </a:r>
            <a:endParaRPr lang="it-IT" dirty="0"/>
          </a:p>
        </p:txBody>
      </p:sp>
    </p:spTree>
    <p:extLst>
      <p:ext uri="{BB962C8B-B14F-4D97-AF65-F5344CB8AC3E}">
        <p14:creationId xmlns:p14="http://schemas.microsoft.com/office/powerpoint/2010/main" val="313376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353AD-8864-0849-EBE3-7FB469E693BD}"/>
              </a:ext>
            </a:extLst>
          </p:cNvPr>
          <p:cNvSpPr>
            <a:spLocks noGrp="1"/>
          </p:cNvSpPr>
          <p:nvPr>
            <p:ph type="title"/>
          </p:nvPr>
        </p:nvSpPr>
        <p:spPr/>
        <p:txBody>
          <a:bodyPr/>
          <a:lstStyle/>
          <a:p>
            <a:r>
              <a:rPr lang="it-IT" dirty="0"/>
              <a:t>Comunque spostate la logica in una library</a:t>
            </a:r>
          </a:p>
        </p:txBody>
      </p:sp>
      <p:sp>
        <p:nvSpPr>
          <p:cNvPr id="3" name="Content Placeholder 2">
            <a:extLst>
              <a:ext uri="{FF2B5EF4-FFF2-40B4-BE49-F238E27FC236}">
                <a16:creationId xmlns:a16="http://schemas.microsoft.com/office/drawing/2014/main" id="{6F00E3A3-3D1B-8508-586B-168D0A44DABF}"/>
              </a:ext>
            </a:extLst>
          </p:cNvPr>
          <p:cNvSpPr>
            <a:spLocks noGrp="1"/>
          </p:cNvSpPr>
          <p:nvPr>
            <p:ph idx="1"/>
          </p:nvPr>
        </p:nvSpPr>
        <p:spPr/>
        <p:txBody>
          <a:bodyPr/>
          <a:lstStyle/>
          <a:p>
            <a:r>
              <a:rPr lang="it-IT" dirty="0"/>
              <a:t>Spostare la logica per quanto possibile fuori dal progetto Host</a:t>
            </a:r>
          </a:p>
          <a:p>
            <a:r>
              <a:rPr lang="it-IT" dirty="0"/>
              <a:t>Incapsulare in maniera corretta le dipendenze</a:t>
            </a:r>
            <a:r>
              <a:rPr lang="it-IT" dirty="0">
                <a:sym typeface="Wingdings" panose="05000000000000000000" pitchFamily="2" charset="2"/>
              </a:rPr>
              <a:t>minimizzare</a:t>
            </a:r>
          </a:p>
          <a:p>
            <a:r>
              <a:rPr lang="it-IT" dirty="0">
                <a:sym typeface="Wingdings" panose="05000000000000000000" pitchFamily="2" charset="2"/>
              </a:rPr>
              <a:t>Attenzione a librerie «tecnologiche» e librerie di «modello»</a:t>
            </a:r>
            <a:endParaRPr lang="it-IT" dirty="0"/>
          </a:p>
          <a:p>
            <a:endParaRPr lang="it-IT" dirty="0"/>
          </a:p>
        </p:txBody>
      </p:sp>
    </p:spTree>
    <p:extLst>
      <p:ext uri="{BB962C8B-B14F-4D97-AF65-F5344CB8AC3E}">
        <p14:creationId xmlns:p14="http://schemas.microsoft.com/office/powerpoint/2010/main" val="3619263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2D83B-F4D9-5F8A-C108-AC8AFB2E6A7A}"/>
              </a:ext>
            </a:extLst>
          </p:cNvPr>
          <p:cNvSpPr>
            <a:spLocks noGrp="1"/>
          </p:cNvSpPr>
          <p:nvPr>
            <p:ph type="title"/>
          </p:nvPr>
        </p:nvSpPr>
        <p:spPr/>
        <p:txBody>
          <a:bodyPr/>
          <a:lstStyle/>
          <a:p>
            <a:r>
              <a:rPr lang="en-US" dirty="0" err="1"/>
              <a:t>Ciò</a:t>
            </a:r>
            <a:r>
              <a:rPr lang="en-US" dirty="0"/>
              <a:t> </a:t>
            </a:r>
            <a:r>
              <a:rPr lang="en-US" dirty="0" err="1"/>
              <a:t>che</a:t>
            </a:r>
            <a:r>
              <a:rPr lang="en-US" dirty="0"/>
              <a:t> non </a:t>
            </a:r>
            <a:r>
              <a:rPr lang="en-US" dirty="0" err="1"/>
              <a:t>sta</a:t>
            </a:r>
            <a:r>
              <a:rPr lang="en-US" dirty="0"/>
              <a:t> </a:t>
            </a:r>
            <a:r>
              <a:rPr lang="en-US" dirty="0" err="1"/>
              <a:t>nel</a:t>
            </a:r>
            <a:r>
              <a:rPr lang="en-US" dirty="0"/>
              <a:t> “compute”</a:t>
            </a:r>
            <a:endParaRPr lang="it-IT" dirty="0"/>
          </a:p>
        </p:txBody>
      </p:sp>
      <p:sp>
        <p:nvSpPr>
          <p:cNvPr id="4" name="Text Placeholder 3">
            <a:extLst>
              <a:ext uri="{FF2B5EF4-FFF2-40B4-BE49-F238E27FC236}">
                <a16:creationId xmlns:a16="http://schemas.microsoft.com/office/drawing/2014/main" id="{0B4A92C6-0946-77DD-38E5-B208B1C6C15B}"/>
              </a:ext>
            </a:extLst>
          </p:cNvPr>
          <p:cNvSpPr>
            <a:spLocks noGrp="1"/>
          </p:cNvSpPr>
          <p:nvPr>
            <p:ph type="body" idx="1"/>
          </p:nvPr>
        </p:nvSpPr>
        <p:spPr/>
        <p:txBody>
          <a:bodyPr/>
          <a:lstStyle/>
          <a:p>
            <a:endParaRPr lang="it-IT"/>
          </a:p>
        </p:txBody>
      </p:sp>
      <p:sp>
        <p:nvSpPr>
          <p:cNvPr id="2" name="Arrow: Bent-Up 1">
            <a:extLst>
              <a:ext uri="{FF2B5EF4-FFF2-40B4-BE49-F238E27FC236}">
                <a16:creationId xmlns:a16="http://schemas.microsoft.com/office/drawing/2014/main" id="{AD6D13D8-D28F-00E1-1038-A2F6328DB3F0}"/>
              </a:ext>
            </a:extLst>
          </p:cNvPr>
          <p:cNvSpPr/>
          <p:nvPr/>
        </p:nvSpPr>
        <p:spPr>
          <a:xfrm rot="16200000">
            <a:off x="9341440" y="2126484"/>
            <a:ext cx="1181069" cy="838200"/>
          </a:xfrm>
          <a:prstGeom prst="ben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ln w="0"/>
              <a:solidFill>
                <a:schemeClr val="accent1"/>
              </a:solidFill>
              <a:effectLst>
                <a:outerShdw blurRad="38100" dist="25400" dir="5400000" algn="ctr" rotWithShape="0">
                  <a:srgbClr val="6E747A">
                    <a:alpha val="43000"/>
                  </a:srgbClr>
                </a:outerShdw>
              </a:effectLst>
            </a:endParaRPr>
          </a:p>
        </p:txBody>
      </p:sp>
      <p:sp>
        <p:nvSpPr>
          <p:cNvPr id="5" name="Rectangle 4">
            <a:extLst>
              <a:ext uri="{FF2B5EF4-FFF2-40B4-BE49-F238E27FC236}">
                <a16:creationId xmlns:a16="http://schemas.microsoft.com/office/drawing/2014/main" id="{AB757599-EA0B-3675-F3BC-D8B400FF1037}"/>
              </a:ext>
            </a:extLst>
          </p:cNvPr>
          <p:cNvSpPr/>
          <p:nvPr/>
        </p:nvSpPr>
        <p:spPr>
          <a:xfrm>
            <a:off x="8630091" y="3150585"/>
            <a:ext cx="3441968" cy="461665"/>
          </a:xfrm>
          <a:prstGeom prst="rect">
            <a:avLst/>
          </a:prstGeom>
          <a:noFill/>
        </p:spPr>
        <p:txBody>
          <a:bodyPr wrap="none" lIns="91440" tIns="45720" rIns="91440" bIns="45720">
            <a:spAutoFit/>
          </a:bodyPr>
          <a:lstStyle/>
          <a:p>
            <a:pPr algn="ctr"/>
            <a:r>
              <a:rPr lang="en-US" sz="2400" b="0" cap="none" spc="0" dirty="0" err="1">
                <a:ln w="0"/>
                <a:solidFill>
                  <a:schemeClr val="accent1"/>
                </a:solidFill>
                <a:effectLst>
                  <a:outerShdw blurRad="38100" dist="25400" dir="5400000" algn="ctr" rotWithShape="0">
                    <a:srgbClr val="6E747A">
                      <a:alpha val="43000"/>
                    </a:srgbClr>
                  </a:outerShdw>
                </a:effectLst>
              </a:rPr>
              <a:t>Torniamo</a:t>
            </a:r>
            <a:r>
              <a:rPr lang="en-US" sz="2400" b="0" cap="none" spc="0" dirty="0">
                <a:ln w="0"/>
                <a:solidFill>
                  <a:schemeClr val="accent1"/>
                </a:solidFill>
                <a:effectLst>
                  <a:outerShdw blurRad="38100" dist="25400" dir="5400000" algn="ctr" rotWithShape="0">
                    <a:srgbClr val="6E747A">
                      <a:alpha val="43000"/>
                    </a:srgbClr>
                  </a:outerShdw>
                </a:effectLst>
              </a:rPr>
              <a:t> </a:t>
            </a:r>
            <a:r>
              <a:rPr lang="en-US" sz="2400" b="0" cap="none" spc="0" dirty="0" err="1">
                <a:ln w="0"/>
                <a:solidFill>
                  <a:schemeClr val="accent1"/>
                </a:solidFill>
                <a:effectLst>
                  <a:outerShdw blurRad="38100" dist="25400" dir="5400000" algn="ctr" rotWithShape="0">
                    <a:srgbClr val="6E747A">
                      <a:alpha val="43000"/>
                    </a:srgbClr>
                  </a:outerShdw>
                </a:effectLst>
              </a:rPr>
              <a:t>dalla</a:t>
            </a:r>
            <a:r>
              <a:rPr lang="en-US" sz="2400" b="0" cap="none" spc="0" dirty="0">
                <a:ln w="0"/>
                <a:solidFill>
                  <a:schemeClr val="accent1"/>
                </a:solidFill>
                <a:effectLst>
                  <a:outerShdw blurRad="38100" dist="25400" dir="5400000" algn="ctr" rotWithShape="0">
                    <a:srgbClr val="6E747A">
                      <a:alpha val="43000"/>
                    </a:srgbClr>
                  </a:outerShdw>
                </a:effectLst>
              </a:rPr>
              <a:t> </a:t>
            </a:r>
            <a:r>
              <a:rPr lang="en-US" sz="2400" b="0" cap="none" spc="0" dirty="0" err="1">
                <a:ln w="0"/>
                <a:solidFill>
                  <a:schemeClr val="accent1"/>
                </a:solidFill>
                <a:effectLst>
                  <a:outerShdw blurRad="38100" dist="25400" dir="5400000" algn="ctr" rotWithShape="0">
                    <a:srgbClr val="6E747A">
                      <a:alpha val="43000"/>
                    </a:srgbClr>
                  </a:outerShdw>
                </a:effectLst>
              </a:rPr>
              <a:t>deviazione</a:t>
            </a:r>
            <a:endParaRPr lang="en-US" sz="2400" b="0"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701744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89CFE-6527-4C21-883E-96BD00B65C9F}"/>
              </a:ext>
            </a:extLst>
          </p:cNvPr>
          <p:cNvSpPr>
            <a:spLocks noGrp="1"/>
          </p:cNvSpPr>
          <p:nvPr>
            <p:ph type="title"/>
          </p:nvPr>
        </p:nvSpPr>
        <p:spPr/>
        <p:txBody>
          <a:bodyPr/>
          <a:lstStyle/>
          <a:p>
            <a:r>
              <a:rPr lang="en-US" dirty="0" err="1"/>
              <a:t>Stavamo</a:t>
            </a:r>
            <a:r>
              <a:rPr lang="en-US" dirty="0"/>
              <a:t> </a:t>
            </a:r>
            <a:r>
              <a:rPr lang="en-US" dirty="0" err="1"/>
              <a:t>dicendo</a:t>
            </a:r>
            <a:r>
              <a:rPr lang="en-US" dirty="0"/>
              <a:t> “…ma mi </a:t>
            </a:r>
            <a:r>
              <a:rPr lang="en-US" dirty="0" err="1"/>
              <a:t>sento</a:t>
            </a:r>
            <a:r>
              <a:rPr lang="en-US" dirty="0"/>
              <a:t> di </a:t>
            </a:r>
            <a:r>
              <a:rPr lang="en-US" dirty="0" err="1"/>
              <a:t>affermare</a:t>
            </a:r>
            <a:r>
              <a:rPr lang="en-US" dirty="0"/>
              <a:t> </a:t>
            </a:r>
            <a:r>
              <a:rPr lang="en-US" dirty="0" err="1"/>
              <a:t>che</a:t>
            </a:r>
            <a:r>
              <a:rPr lang="en-US" dirty="0"/>
              <a:t>…”</a:t>
            </a:r>
            <a:endParaRPr lang="it-IT" dirty="0"/>
          </a:p>
        </p:txBody>
      </p:sp>
      <p:sp>
        <p:nvSpPr>
          <p:cNvPr id="3" name="Content Placeholder 2">
            <a:extLst>
              <a:ext uri="{FF2B5EF4-FFF2-40B4-BE49-F238E27FC236}">
                <a16:creationId xmlns:a16="http://schemas.microsoft.com/office/drawing/2014/main" id="{E6E04229-5F33-96FB-F41B-3C2C9914567E}"/>
              </a:ext>
            </a:extLst>
          </p:cNvPr>
          <p:cNvSpPr>
            <a:spLocks noGrp="1"/>
          </p:cNvSpPr>
          <p:nvPr>
            <p:ph idx="1"/>
          </p:nvPr>
        </p:nvSpPr>
        <p:spPr/>
        <p:txBody>
          <a:bodyPr/>
          <a:lstStyle/>
          <a:p>
            <a:r>
              <a:rPr lang="en-US" dirty="0"/>
              <a:t>…le </a:t>
            </a:r>
            <a:r>
              <a:rPr lang="en-US" dirty="0" err="1"/>
              <a:t>considerazioni</a:t>
            </a:r>
            <a:r>
              <a:rPr lang="en-US" dirty="0"/>
              <a:t> </a:t>
            </a:r>
            <a:r>
              <a:rPr lang="en-US" dirty="0" err="1"/>
              <a:t>che</a:t>
            </a:r>
            <a:r>
              <a:rPr lang="en-US" dirty="0"/>
              <a:t> </a:t>
            </a:r>
            <a:r>
              <a:rPr lang="en-US" dirty="0" err="1"/>
              <a:t>possiamo</a:t>
            </a:r>
            <a:r>
              <a:rPr lang="en-US" dirty="0"/>
              <a:t> fare per </a:t>
            </a:r>
            <a:r>
              <a:rPr lang="en-US" dirty="0" err="1"/>
              <a:t>qualunque</a:t>
            </a:r>
            <a:r>
              <a:rPr lang="en-US" dirty="0"/>
              <a:t> di </a:t>
            </a:r>
            <a:r>
              <a:rPr lang="en-US" dirty="0" err="1"/>
              <a:t>queste</a:t>
            </a:r>
            <a:r>
              <a:rPr lang="en-US" dirty="0"/>
              <a:t> </a:t>
            </a:r>
            <a:r>
              <a:rPr lang="en-US" dirty="0" err="1"/>
              <a:t>architetture</a:t>
            </a:r>
            <a:r>
              <a:rPr lang="en-US" dirty="0"/>
              <a:t> </a:t>
            </a:r>
            <a:r>
              <a:rPr lang="en-US" dirty="0" err="1"/>
              <a:t>vanno</a:t>
            </a:r>
            <a:r>
              <a:rPr lang="en-US" dirty="0"/>
              <a:t> bene </a:t>
            </a:r>
            <a:r>
              <a:rPr lang="en-US" dirty="0" err="1"/>
              <a:t>ovunque</a:t>
            </a:r>
            <a:r>
              <a:rPr lang="en-US" dirty="0"/>
              <a:t> le </a:t>
            </a:r>
            <a:r>
              <a:rPr lang="en-US" dirty="0" err="1"/>
              <a:t>deployamo</a:t>
            </a:r>
            <a:r>
              <a:rPr lang="en-US" dirty="0"/>
              <a:t>…</a:t>
            </a:r>
          </a:p>
          <a:p>
            <a:r>
              <a:rPr lang="en-US" dirty="0"/>
              <a:t>…in cloud…</a:t>
            </a:r>
          </a:p>
          <a:p>
            <a:r>
              <a:rPr lang="en-US" dirty="0"/>
              <a:t>…on premise…</a:t>
            </a:r>
          </a:p>
          <a:p>
            <a:r>
              <a:rPr lang="en-US" dirty="0"/>
              <a:t>…qui ci </a:t>
            </a:r>
            <a:r>
              <a:rPr lang="en-US" dirty="0" err="1"/>
              <a:t>mettiamo</a:t>
            </a:r>
            <a:r>
              <a:rPr lang="en-US" dirty="0"/>
              <a:t> “il nostro </a:t>
            </a:r>
            <a:r>
              <a:rPr lang="en-US" dirty="0" err="1"/>
              <a:t>codice</a:t>
            </a:r>
            <a:r>
              <a:rPr lang="en-US" dirty="0"/>
              <a:t>”…</a:t>
            </a:r>
            <a:r>
              <a:rPr lang="en-US" dirty="0" err="1"/>
              <a:t>cioè</a:t>
            </a:r>
            <a:r>
              <a:rPr lang="en-US" dirty="0"/>
              <a:t> </a:t>
            </a:r>
            <a:r>
              <a:rPr lang="en-US" dirty="0" err="1"/>
              <a:t>quello</a:t>
            </a:r>
            <a:r>
              <a:rPr lang="en-US" dirty="0"/>
              <a:t> </a:t>
            </a:r>
            <a:r>
              <a:rPr lang="en-US" dirty="0" err="1"/>
              <a:t>che</a:t>
            </a:r>
            <a:r>
              <a:rPr lang="en-US" dirty="0"/>
              <a:t> </a:t>
            </a:r>
            <a:r>
              <a:rPr lang="en-US" dirty="0" err="1"/>
              <a:t>scriviamo</a:t>
            </a:r>
            <a:r>
              <a:rPr lang="en-US" dirty="0"/>
              <a:t>…</a:t>
            </a:r>
          </a:p>
        </p:txBody>
      </p:sp>
    </p:spTree>
    <p:extLst>
      <p:ext uri="{BB962C8B-B14F-4D97-AF65-F5344CB8AC3E}">
        <p14:creationId xmlns:p14="http://schemas.microsoft.com/office/powerpoint/2010/main" val="2365466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2D23A-2D38-16DA-CF8F-E28F9E1570B7}"/>
              </a:ext>
            </a:extLst>
          </p:cNvPr>
          <p:cNvSpPr>
            <a:spLocks noGrp="1"/>
          </p:cNvSpPr>
          <p:nvPr>
            <p:ph type="title"/>
          </p:nvPr>
        </p:nvSpPr>
        <p:spPr/>
        <p:txBody>
          <a:bodyPr/>
          <a:lstStyle/>
          <a:p>
            <a:r>
              <a:rPr lang="en-US" dirty="0"/>
              <a:t>Ma come </a:t>
            </a:r>
            <a:r>
              <a:rPr lang="en-US" dirty="0" err="1"/>
              <a:t>gestiamo</a:t>
            </a:r>
            <a:r>
              <a:rPr lang="en-US" dirty="0"/>
              <a:t> il </a:t>
            </a:r>
            <a:r>
              <a:rPr lang="en-US" dirty="0" err="1"/>
              <a:t>codice</a:t>
            </a:r>
            <a:r>
              <a:rPr lang="en-US" dirty="0"/>
              <a:t> non nostro?</a:t>
            </a:r>
            <a:endParaRPr lang="it-IT" dirty="0"/>
          </a:p>
        </p:txBody>
      </p:sp>
      <p:sp>
        <p:nvSpPr>
          <p:cNvPr id="3" name="Content Placeholder 2">
            <a:extLst>
              <a:ext uri="{FF2B5EF4-FFF2-40B4-BE49-F238E27FC236}">
                <a16:creationId xmlns:a16="http://schemas.microsoft.com/office/drawing/2014/main" id="{88FDE683-63C0-DCDD-482B-DD4A193BCA02}"/>
              </a:ext>
            </a:extLst>
          </p:cNvPr>
          <p:cNvSpPr>
            <a:spLocks noGrp="1"/>
          </p:cNvSpPr>
          <p:nvPr>
            <p:ph idx="1"/>
          </p:nvPr>
        </p:nvSpPr>
        <p:spPr/>
        <p:txBody>
          <a:bodyPr/>
          <a:lstStyle/>
          <a:p>
            <a:r>
              <a:rPr lang="en-US" dirty="0" err="1"/>
              <a:t>Abbiamo</a:t>
            </a:r>
            <a:r>
              <a:rPr lang="en-US" dirty="0"/>
              <a:t> due </a:t>
            </a:r>
            <a:r>
              <a:rPr lang="en-US" dirty="0" err="1"/>
              <a:t>livelli</a:t>
            </a:r>
            <a:endParaRPr lang="en-US" dirty="0"/>
          </a:p>
          <a:p>
            <a:r>
              <a:rPr lang="en-US" dirty="0" err="1"/>
              <a:t>Librerie</a:t>
            </a:r>
            <a:r>
              <a:rPr lang="it-IT" dirty="0"/>
              <a:t>…</a:t>
            </a:r>
          </a:p>
          <a:p>
            <a:r>
              <a:rPr lang="it-IT" dirty="0"/>
              <a:t>…servizi terzi…</a:t>
            </a:r>
          </a:p>
          <a:p>
            <a:r>
              <a:rPr lang="it-IT" dirty="0"/>
              <a:t>Anche qui una semplificazione con una affermazione</a:t>
            </a:r>
            <a:r>
              <a:rPr lang="en-US" dirty="0"/>
              <a:t>…</a:t>
            </a:r>
          </a:p>
          <a:p>
            <a:r>
              <a:rPr lang="en-US" dirty="0"/>
              <a:t>…”le </a:t>
            </a:r>
            <a:r>
              <a:rPr lang="en-US" dirty="0" err="1"/>
              <a:t>librerie</a:t>
            </a:r>
            <a:r>
              <a:rPr lang="en-US" dirty="0"/>
              <a:t> </a:t>
            </a:r>
            <a:r>
              <a:rPr lang="en-US" dirty="0" err="1"/>
              <a:t>vanno</a:t>
            </a:r>
            <a:r>
              <a:rPr lang="en-US" dirty="0"/>
              <a:t> bene </a:t>
            </a:r>
            <a:r>
              <a:rPr lang="en-US" dirty="0" err="1"/>
              <a:t>comunque</a:t>
            </a:r>
            <a:r>
              <a:rPr lang="en-US" dirty="0"/>
              <a:t>, on premise e in cloud”</a:t>
            </a:r>
          </a:p>
          <a:p>
            <a:r>
              <a:rPr lang="en-US" dirty="0"/>
              <a:t>Il </a:t>
            </a:r>
            <a:r>
              <a:rPr lang="en-US" dirty="0" err="1"/>
              <a:t>ragionamento</a:t>
            </a:r>
            <a:r>
              <a:rPr lang="en-US" dirty="0"/>
              <a:t> </a:t>
            </a:r>
            <a:r>
              <a:rPr lang="en-US" dirty="0" err="1"/>
              <a:t>che</a:t>
            </a:r>
            <a:r>
              <a:rPr lang="en-US" dirty="0"/>
              <a:t> </a:t>
            </a:r>
            <a:r>
              <a:rPr lang="en-US" dirty="0" err="1"/>
              <a:t>faccio</a:t>
            </a:r>
            <a:r>
              <a:rPr lang="en-US" dirty="0"/>
              <a:t> dopo </a:t>
            </a:r>
            <a:r>
              <a:rPr lang="en-US" dirty="0" err="1"/>
              <a:t>si</a:t>
            </a:r>
            <a:r>
              <a:rPr lang="en-US" dirty="0"/>
              <a:t> </a:t>
            </a:r>
            <a:r>
              <a:rPr lang="en-US" dirty="0" err="1"/>
              <a:t>può</a:t>
            </a:r>
            <a:r>
              <a:rPr lang="en-US" dirty="0"/>
              <a:t> </a:t>
            </a:r>
            <a:r>
              <a:rPr lang="en-US" dirty="0" err="1"/>
              <a:t>applicare</a:t>
            </a:r>
            <a:r>
              <a:rPr lang="en-US" dirty="0"/>
              <a:t> </a:t>
            </a:r>
            <a:r>
              <a:rPr lang="en-US" dirty="0" err="1"/>
              <a:t>anche</a:t>
            </a:r>
            <a:r>
              <a:rPr lang="en-US" dirty="0"/>
              <a:t> alle </a:t>
            </a:r>
            <a:r>
              <a:rPr lang="en-US" dirty="0" err="1"/>
              <a:t>librerie</a:t>
            </a:r>
            <a:r>
              <a:rPr lang="en-US" dirty="0"/>
              <a:t>, ma è…</a:t>
            </a:r>
            <a:r>
              <a:rPr lang="en-US" dirty="0" err="1"/>
              <a:t>meno</a:t>
            </a:r>
            <a:r>
              <a:rPr lang="en-US" dirty="0"/>
              <a:t> </a:t>
            </a:r>
            <a:r>
              <a:rPr lang="en-US" dirty="0" err="1"/>
              <a:t>strategico</a:t>
            </a:r>
            <a:r>
              <a:rPr lang="en-US" dirty="0"/>
              <a:t>…</a:t>
            </a:r>
            <a:r>
              <a:rPr lang="en-US" dirty="0" err="1"/>
              <a:t>comunque</a:t>
            </a:r>
            <a:r>
              <a:rPr lang="en-US" dirty="0"/>
              <a:t> </a:t>
            </a:r>
            <a:r>
              <a:rPr lang="en-US" dirty="0" err="1"/>
              <a:t>tenetene</a:t>
            </a:r>
            <a:r>
              <a:rPr lang="en-US" dirty="0"/>
              <a:t> </a:t>
            </a:r>
            <a:r>
              <a:rPr lang="en-US" dirty="0" err="1"/>
              <a:t>conto</a:t>
            </a:r>
            <a:r>
              <a:rPr lang="en-US" dirty="0"/>
              <a:t> </a:t>
            </a:r>
            <a:r>
              <a:rPr lang="en-US" dirty="0" err="1"/>
              <a:t>alla</a:t>
            </a:r>
            <a:r>
              <a:rPr lang="en-US" dirty="0"/>
              <a:t> fine…</a:t>
            </a:r>
            <a:endParaRPr lang="it-IT" dirty="0"/>
          </a:p>
        </p:txBody>
      </p:sp>
      <p:sp>
        <p:nvSpPr>
          <p:cNvPr id="5" name="Rectangle 4">
            <a:extLst>
              <a:ext uri="{FF2B5EF4-FFF2-40B4-BE49-F238E27FC236}">
                <a16:creationId xmlns:a16="http://schemas.microsoft.com/office/drawing/2014/main" id="{B8067146-BC5A-8AD4-36F7-46177175F4C5}"/>
              </a:ext>
            </a:extLst>
          </p:cNvPr>
          <p:cNvSpPr/>
          <p:nvPr/>
        </p:nvSpPr>
        <p:spPr>
          <a:xfrm>
            <a:off x="228601" y="5298550"/>
            <a:ext cx="11858624" cy="646331"/>
          </a:xfrm>
          <a:prstGeom prst="rect">
            <a:avLst/>
          </a:prstGeom>
          <a:noFill/>
        </p:spPr>
        <p:txBody>
          <a:bodyPr wrap="square" lIns="91440" tIns="45720" rIns="91440" bIns="45720">
            <a:spAutoFit/>
          </a:bodyPr>
          <a:lstStyle/>
          <a:p>
            <a:pPr algn="ctr"/>
            <a:r>
              <a:rPr lang="en-US" sz="36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Quindi</a:t>
            </a: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r>
              <a:rPr lang="en-US" sz="36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cosa</a:t>
            </a: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a:t>
            </a:r>
            <a:r>
              <a:rPr lang="en-US" sz="36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manca</a:t>
            </a:r>
            <a:r>
              <a:rPr lang="en-US" sz="36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p>
        </p:txBody>
      </p:sp>
    </p:spTree>
    <p:extLst>
      <p:ext uri="{BB962C8B-B14F-4D97-AF65-F5344CB8AC3E}">
        <p14:creationId xmlns:p14="http://schemas.microsoft.com/office/powerpoint/2010/main" val="92829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49ADA-9C9F-315D-3D29-964BE8FCF052}"/>
              </a:ext>
            </a:extLst>
          </p:cNvPr>
          <p:cNvSpPr>
            <a:spLocks noGrp="1"/>
          </p:cNvSpPr>
          <p:nvPr>
            <p:ph type="title"/>
          </p:nvPr>
        </p:nvSpPr>
        <p:spPr/>
        <p:txBody>
          <a:bodyPr/>
          <a:lstStyle/>
          <a:p>
            <a:r>
              <a:rPr lang="en-US" dirty="0" err="1"/>
              <a:t>Mancano</a:t>
            </a:r>
            <a:r>
              <a:rPr lang="en-US" dirty="0"/>
              <a:t> </a:t>
            </a:r>
            <a:r>
              <a:rPr lang="en-US" dirty="0" err="1"/>
              <a:t>i</a:t>
            </a:r>
            <a:r>
              <a:rPr lang="en-US" dirty="0"/>
              <a:t> </a:t>
            </a:r>
            <a:r>
              <a:rPr lang="en-US" dirty="0" err="1"/>
              <a:t>servizi</a:t>
            </a:r>
            <a:r>
              <a:rPr lang="en-US" dirty="0"/>
              <a:t>…</a:t>
            </a:r>
            <a:endParaRPr lang="it-IT" dirty="0"/>
          </a:p>
        </p:txBody>
      </p:sp>
      <p:sp>
        <p:nvSpPr>
          <p:cNvPr id="3" name="Content Placeholder 2">
            <a:extLst>
              <a:ext uri="{FF2B5EF4-FFF2-40B4-BE49-F238E27FC236}">
                <a16:creationId xmlns:a16="http://schemas.microsoft.com/office/drawing/2014/main" id="{03E6801F-AF99-8F3E-6D27-F1DCF1F051FB}"/>
              </a:ext>
            </a:extLst>
          </p:cNvPr>
          <p:cNvSpPr>
            <a:spLocks noGrp="1"/>
          </p:cNvSpPr>
          <p:nvPr>
            <p:ph idx="1"/>
          </p:nvPr>
        </p:nvSpPr>
        <p:spPr/>
        <p:txBody>
          <a:bodyPr/>
          <a:lstStyle/>
          <a:p>
            <a:r>
              <a:rPr lang="en-US" dirty="0"/>
              <a:t>… </a:t>
            </a:r>
            <a:r>
              <a:rPr lang="en-US" dirty="0" err="1"/>
              <a:t>che</a:t>
            </a:r>
            <a:r>
              <a:rPr lang="en-US" dirty="0"/>
              <a:t> </a:t>
            </a:r>
            <a:r>
              <a:rPr lang="en-US" dirty="0" err="1"/>
              <a:t>usiamo</a:t>
            </a:r>
            <a:r>
              <a:rPr lang="en-US" dirty="0"/>
              <a:t> “out of the box”..</a:t>
            </a:r>
          </a:p>
          <a:p>
            <a:r>
              <a:rPr lang="en-US" dirty="0"/>
              <a:t>…</a:t>
            </a:r>
            <a:r>
              <a:rPr lang="en-US" dirty="0" err="1"/>
              <a:t>insomma</a:t>
            </a:r>
            <a:r>
              <a:rPr lang="en-US" dirty="0"/>
              <a:t>…dal </a:t>
            </a:r>
            <a:r>
              <a:rPr lang="en-US" dirty="0" err="1"/>
              <a:t>db</a:t>
            </a:r>
            <a:r>
              <a:rPr lang="en-US" dirty="0"/>
              <a:t> </a:t>
            </a:r>
            <a:r>
              <a:rPr lang="en-US" dirty="0" err="1"/>
              <a:t>sql</a:t>
            </a:r>
            <a:r>
              <a:rPr lang="en-US" dirty="0"/>
              <a:t> in poi…</a:t>
            </a:r>
          </a:p>
          <a:p>
            <a:r>
              <a:rPr lang="en-US" dirty="0"/>
              <a:t>…</a:t>
            </a:r>
            <a:r>
              <a:rPr lang="en-US" dirty="0" err="1"/>
              <a:t>chiaro</a:t>
            </a:r>
            <a:r>
              <a:rPr lang="en-US" dirty="0"/>
              <a:t> no?</a:t>
            </a:r>
            <a:endParaRPr lang="it-IT" dirty="0"/>
          </a:p>
        </p:txBody>
      </p:sp>
    </p:spTree>
    <p:extLst>
      <p:ext uri="{BB962C8B-B14F-4D97-AF65-F5344CB8AC3E}">
        <p14:creationId xmlns:p14="http://schemas.microsoft.com/office/powerpoint/2010/main" val="1957665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A5427C2-E97B-C3DB-01B9-28D77C60351B}"/>
              </a:ext>
            </a:extLst>
          </p:cNvPr>
          <p:cNvSpPr>
            <a:spLocks noGrp="1"/>
          </p:cNvSpPr>
          <p:nvPr>
            <p:ph type="title"/>
          </p:nvPr>
        </p:nvSpPr>
        <p:spPr/>
        <p:txBody>
          <a:bodyPr>
            <a:normAutofit/>
          </a:bodyPr>
          <a:lstStyle/>
          <a:p>
            <a:r>
              <a:rPr lang="it-IT" dirty="0"/>
              <a:t>Who am I</a:t>
            </a:r>
          </a:p>
        </p:txBody>
      </p:sp>
      <p:pic>
        <p:nvPicPr>
          <p:cNvPr id="2" name="Picture 18" descr="5 profili “Marco Parenzan” | LinkedIn">
            <a:extLst>
              <a:ext uri="{FF2B5EF4-FFF2-40B4-BE49-F238E27FC236}">
                <a16:creationId xmlns:a16="http://schemas.microsoft.com/office/drawing/2014/main" id="{811121D3-9659-E5B1-3B9B-C2A34D368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1" r="4613" b="3341"/>
          <a:stretch/>
        </p:blipFill>
        <p:spPr>
          <a:xfrm>
            <a:off x="974019" y="2357833"/>
            <a:ext cx="2670175" cy="2612289"/>
          </a:xfrm>
          <a:prstGeom prst="rect">
            <a:avLst/>
          </a:prstGeom>
          <a:noFill/>
        </p:spPr>
      </p:pic>
      <p:pic>
        <p:nvPicPr>
          <p:cNvPr id="3" name="Picture 4" descr="Beppe Platania's blog">
            <a:extLst>
              <a:ext uri="{FF2B5EF4-FFF2-40B4-BE49-F238E27FC236}">
                <a16:creationId xmlns:a16="http://schemas.microsoft.com/office/drawing/2014/main" id="{CB65C605-345B-35A4-DB7E-E1B91B5EA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501" y="2916042"/>
            <a:ext cx="1584901" cy="635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1nn0va - Home | Facebook">
            <a:extLst>
              <a:ext uri="{FF2B5EF4-FFF2-40B4-BE49-F238E27FC236}">
                <a16:creationId xmlns:a16="http://schemas.microsoft.com/office/drawing/2014/main" id="{CDB21F24-FBE1-BBA8-B9C7-BAB012856B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3106" y="3674251"/>
            <a:ext cx="1609691" cy="6520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DA63EE1-A7C8-6FA8-79F6-D7635B988A4D}"/>
              </a:ext>
            </a:extLst>
          </p:cNvPr>
          <p:cNvPicPr>
            <a:picLocks noChangeAspect="1"/>
          </p:cNvPicPr>
          <p:nvPr/>
        </p:nvPicPr>
        <p:blipFill>
          <a:blip r:embed="rId5"/>
          <a:stretch>
            <a:fillRect/>
          </a:stretch>
        </p:blipFill>
        <p:spPr>
          <a:xfrm>
            <a:off x="6323084" y="195373"/>
            <a:ext cx="4458280" cy="572623"/>
          </a:xfrm>
          <a:prstGeom prst="rect">
            <a:avLst/>
          </a:prstGeom>
        </p:spPr>
      </p:pic>
      <p:pic>
        <p:nvPicPr>
          <p:cNvPr id="13" name="Graphic 12">
            <a:extLst>
              <a:ext uri="{FF2B5EF4-FFF2-40B4-BE49-F238E27FC236}">
                <a16:creationId xmlns:a16="http://schemas.microsoft.com/office/drawing/2014/main" id="{1001602A-4505-5C6F-EC49-070895C8DF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483725">
            <a:off x="6796389" y="4801426"/>
            <a:ext cx="609600" cy="914400"/>
          </a:xfrm>
          <a:prstGeom prst="rect">
            <a:avLst/>
          </a:prstGeom>
        </p:spPr>
      </p:pic>
      <p:pic>
        <p:nvPicPr>
          <p:cNvPr id="4" name="Picture 3">
            <a:extLst>
              <a:ext uri="{FF2B5EF4-FFF2-40B4-BE49-F238E27FC236}">
                <a16:creationId xmlns:a16="http://schemas.microsoft.com/office/drawing/2014/main" id="{9C0FA11B-71FC-BC33-0857-6DF194782D6B}"/>
              </a:ext>
            </a:extLst>
          </p:cNvPr>
          <p:cNvPicPr>
            <a:picLocks noChangeAspect="1"/>
          </p:cNvPicPr>
          <p:nvPr/>
        </p:nvPicPr>
        <p:blipFill>
          <a:blip r:embed="rId8"/>
          <a:stretch>
            <a:fillRect/>
          </a:stretch>
        </p:blipFill>
        <p:spPr>
          <a:xfrm>
            <a:off x="3832203" y="2365430"/>
            <a:ext cx="2191497" cy="428154"/>
          </a:xfrm>
          <a:prstGeom prst="rect">
            <a:avLst/>
          </a:prstGeom>
        </p:spPr>
      </p:pic>
      <p:sp>
        <p:nvSpPr>
          <p:cNvPr id="11" name="Text Placeholder 4">
            <a:extLst>
              <a:ext uri="{FF2B5EF4-FFF2-40B4-BE49-F238E27FC236}">
                <a16:creationId xmlns:a16="http://schemas.microsoft.com/office/drawing/2014/main" id="{14540453-D1E5-872E-5D14-B78AC932AA1E}"/>
              </a:ext>
            </a:extLst>
          </p:cNvPr>
          <p:cNvSpPr txBox="1">
            <a:spLocks/>
          </p:cNvSpPr>
          <p:nvPr/>
        </p:nvSpPr>
        <p:spPr>
          <a:xfrm>
            <a:off x="8277225" y="208080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marco_parenzan</a:t>
            </a:r>
          </a:p>
        </p:txBody>
      </p:sp>
      <p:sp>
        <p:nvSpPr>
          <p:cNvPr id="27" name="Text Placeholder 5">
            <a:extLst>
              <a:ext uri="{FF2B5EF4-FFF2-40B4-BE49-F238E27FC236}">
                <a16:creationId xmlns:a16="http://schemas.microsoft.com/office/drawing/2014/main" id="{A62AAB26-116C-575E-222D-B5FDA656C21F}"/>
              </a:ext>
            </a:extLst>
          </p:cNvPr>
          <p:cNvSpPr txBox="1">
            <a:spLocks/>
          </p:cNvSpPr>
          <p:nvPr/>
        </p:nvSpPr>
        <p:spPr>
          <a:xfrm>
            <a:off x="8277225" y="3201578"/>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8" name="Text Placeholder 6">
            <a:extLst>
              <a:ext uri="{FF2B5EF4-FFF2-40B4-BE49-F238E27FC236}">
                <a16:creationId xmlns:a16="http://schemas.microsoft.com/office/drawing/2014/main" id="{A8658605-F649-024B-AF69-8D81F0575010}"/>
              </a:ext>
            </a:extLst>
          </p:cNvPr>
          <p:cNvSpPr txBox="1">
            <a:spLocks/>
          </p:cNvSpPr>
          <p:nvPr/>
        </p:nvSpPr>
        <p:spPr>
          <a:xfrm>
            <a:off x="8277225" y="4406490"/>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9" name="Text Placeholder 7">
            <a:extLst>
              <a:ext uri="{FF2B5EF4-FFF2-40B4-BE49-F238E27FC236}">
                <a16:creationId xmlns:a16="http://schemas.microsoft.com/office/drawing/2014/main" id="{FE36975F-F177-FD56-F7C0-C077730F2B39}"/>
              </a:ext>
            </a:extLst>
          </p:cNvPr>
          <p:cNvSpPr txBox="1">
            <a:spLocks/>
          </p:cNvSpPr>
          <p:nvPr/>
        </p:nvSpPr>
        <p:spPr>
          <a:xfrm>
            <a:off x="1001990" y="5000156"/>
            <a:ext cx="2670175" cy="65405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t>MARCO PARENZAN</a:t>
            </a:r>
          </a:p>
        </p:txBody>
      </p:sp>
      <p:sp>
        <p:nvSpPr>
          <p:cNvPr id="30" name="Text Placeholder 18">
            <a:extLst>
              <a:ext uri="{FF2B5EF4-FFF2-40B4-BE49-F238E27FC236}">
                <a16:creationId xmlns:a16="http://schemas.microsoft.com/office/drawing/2014/main" id="{E9F5D012-0520-CE0E-0599-4F455D546A5E}"/>
              </a:ext>
            </a:extLst>
          </p:cNvPr>
          <p:cNvSpPr txBox="1">
            <a:spLocks/>
          </p:cNvSpPr>
          <p:nvPr/>
        </p:nvSpPr>
        <p:spPr>
          <a:xfrm>
            <a:off x="8277225" y="5288522"/>
            <a:ext cx="4010025" cy="803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pic>
        <p:nvPicPr>
          <p:cNvPr id="5" name="Picture 4">
            <a:extLst>
              <a:ext uri="{FF2B5EF4-FFF2-40B4-BE49-F238E27FC236}">
                <a16:creationId xmlns:a16="http://schemas.microsoft.com/office/drawing/2014/main" id="{FB6B7F81-1AF0-3D66-0D71-0779EFA0099A}"/>
              </a:ext>
            </a:extLst>
          </p:cNvPr>
          <p:cNvPicPr>
            <a:picLocks noChangeAspect="1"/>
          </p:cNvPicPr>
          <p:nvPr/>
        </p:nvPicPr>
        <p:blipFill>
          <a:blip r:embed="rId9"/>
          <a:stretch>
            <a:fillRect/>
          </a:stretch>
        </p:blipFill>
        <p:spPr>
          <a:xfrm rot="4746413">
            <a:off x="6767711" y="5350321"/>
            <a:ext cx="609600" cy="914400"/>
          </a:xfrm>
          <a:prstGeom prst="rect">
            <a:avLst/>
          </a:prstGeom>
        </p:spPr>
      </p:pic>
      <p:pic>
        <p:nvPicPr>
          <p:cNvPr id="6" name="Picture 5">
            <a:extLst>
              <a:ext uri="{FF2B5EF4-FFF2-40B4-BE49-F238E27FC236}">
                <a16:creationId xmlns:a16="http://schemas.microsoft.com/office/drawing/2014/main" id="{9B9AACD6-3ED6-A6D8-421E-67832A7EC180}"/>
              </a:ext>
            </a:extLst>
          </p:cNvPr>
          <p:cNvPicPr>
            <a:picLocks noChangeAspect="1"/>
          </p:cNvPicPr>
          <p:nvPr/>
        </p:nvPicPr>
        <p:blipFill>
          <a:blip r:embed="rId10"/>
          <a:stretch>
            <a:fillRect/>
          </a:stretch>
        </p:blipFill>
        <p:spPr>
          <a:xfrm>
            <a:off x="4123106" y="4448794"/>
            <a:ext cx="1609691" cy="536564"/>
          </a:xfrm>
          <a:prstGeom prst="rect">
            <a:avLst/>
          </a:prstGeom>
        </p:spPr>
      </p:pic>
      <p:grpSp>
        <p:nvGrpSpPr>
          <p:cNvPr id="12" name="Group 11">
            <a:extLst>
              <a:ext uri="{FF2B5EF4-FFF2-40B4-BE49-F238E27FC236}">
                <a16:creationId xmlns:a16="http://schemas.microsoft.com/office/drawing/2014/main" id="{94647596-3151-97D5-5FF9-EB72FFA8C478}"/>
              </a:ext>
            </a:extLst>
          </p:cNvPr>
          <p:cNvGrpSpPr/>
          <p:nvPr/>
        </p:nvGrpSpPr>
        <p:grpSpPr>
          <a:xfrm>
            <a:off x="7453384" y="1730049"/>
            <a:ext cx="1009948" cy="1009948"/>
            <a:chOff x="3328988" y="3201988"/>
            <a:chExt cx="392113" cy="392113"/>
          </a:xfrm>
        </p:grpSpPr>
        <p:sp>
          <p:nvSpPr>
            <p:cNvPr id="14" name="Oval 46">
              <a:extLst>
                <a:ext uri="{FF2B5EF4-FFF2-40B4-BE49-F238E27FC236}">
                  <a16:creationId xmlns:a16="http://schemas.microsoft.com/office/drawing/2014/main" id="{8A146B0B-24D7-D0B9-EC99-E2C39F4F4C38}"/>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47">
              <a:extLst>
                <a:ext uri="{FF2B5EF4-FFF2-40B4-BE49-F238E27FC236}">
                  <a16:creationId xmlns:a16="http://schemas.microsoft.com/office/drawing/2014/main" id="{E3CCFC29-BD10-2B27-9A69-28ED94A8B9EA}"/>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6" name="Group 15">
            <a:extLst>
              <a:ext uri="{FF2B5EF4-FFF2-40B4-BE49-F238E27FC236}">
                <a16:creationId xmlns:a16="http://schemas.microsoft.com/office/drawing/2014/main" id="{149E2DCC-0C10-82C8-F47A-4EAD2948D256}"/>
              </a:ext>
            </a:extLst>
          </p:cNvPr>
          <p:cNvGrpSpPr/>
          <p:nvPr/>
        </p:nvGrpSpPr>
        <p:grpSpPr>
          <a:xfrm>
            <a:off x="7471172" y="3964265"/>
            <a:ext cx="1009948" cy="1005857"/>
            <a:chOff x="2809875" y="2679700"/>
            <a:chExt cx="392113" cy="390525"/>
          </a:xfrm>
        </p:grpSpPr>
        <p:sp>
          <p:nvSpPr>
            <p:cNvPr id="17" name="Oval 70">
              <a:extLst>
                <a:ext uri="{FF2B5EF4-FFF2-40B4-BE49-F238E27FC236}">
                  <a16:creationId xmlns:a16="http://schemas.microsoft.com/office/drawing/2014/main" id="{A5547AE4-C97E-B108-98C8-F060CB8C08DF}"/>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73000579-CA15-B77A-EC05-55346D9B488C}"/>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6E5D1496-2896-049D-D65D-613C480DA29C}"/>
              </a:ext>
            </a:extLst>
          </p:cNvPr>
          <p:cNvGrpSpPr/>
          <p:nvPr/>
        </p:nvGrpSpPr>
        <p:grpSpPr>
          <a:xfrm>
            <a:off x="7467083" y="2853325"/>
            <a:ext cx="1009948" cy="1013305"/>
            <a:chOff x="5048888" y="3010398"/>
            <a:chExt cx="1009948" cy="1013305"/>
          </a:xfrm>
        </p:grpSpPr>
        <p:sp>
          <p:nvSpPr>
            <p:cNvPr id="22" name="Oval 46">
              <a:extLst>
                <a:ext uri="{FF2B5EF4-FFF2-40B4-BE49-F238E27FC236}">
                  <a16:creationId xmlns:a16="http://schemas.microsoft.com/office/drawing/2014/main" id="{DA1853E8-098B-835B-3802-E7ED5E1EB4F3}"/>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23" name="Group 22">
              <a:extLst>
                <a:ext uri="{FF2B5EF4-FFF2-40B4-BE49-F238E27FC236}">
                  <a16:creationId xmlns:a16="http://schemas.microsoft.com/office/drawing/2014/main" id="{432BE0B5-F68B-CA01-AB47-AFC32F268A87}"/>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8D5C3EE8-9199-BAF0-2332-AC630EA0205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67474B0A-E470-3CCD-8D69-18B0A41304CF}"/>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6" name="Picture 2" descr="Brand @ Sessionize">
            <a:extLst>
              <a:ext uri="{FF2B5EF4-FFF2-40B4-BE49-F238E27FC236}">
                <a16:creationId xmlns:a16="http://schemas.microsoft.com/office/drawing/2014/main" id="{ABE4A6E0-39AE-B8CC-C0AE-CDF393D7DB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6083" y="5086807"/>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260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9C9C073-30C2-E9A0-1E27-592224F50655}"/>
              </a:ext>
            </a:extLst>
          </p:cNvPr>
          <p:cNvSpPr>
            <a:spLocks noGrp="1"/>
          </p:cNvSpPr>
          <p:nvPr>
            <p:ph idx="1"/>
          </p:nvPr>
        </p:nvSpPr>
        <p:spPr>
          <a:xfrm>
            <a:off x="838200" y="1110882"/>
            <a:ext cx="10515600" cy="5066087"/>
          </a:xfrm>
        </p:spPr>
        <p:txBody>
          <a:bodyPr/>
          <a:lstStyle/>
          <a:p>
            <a:r>
              <a:rPr lang="it-IT" dirty="0"/>
              <a:t>È impossibile sviluppare per il cloud senza tenere conto dell’on premise</a:t>
            </a:r>
          </a:p>
          <a:p>
            <a:r>
              <a:rPr lang="it-IT" dirty="0"/>
              <a:t>Parti di codice e/o servizi si vogliono riusare</a:t>
            </a:r>
          </a:p>
          <a:p>
            <a:r>
              <a:rPr lang="it-IT" dirty="0"/>
              <a:t>È invece meno probabile il multicloud</a:t>
            </a:r>
          </a:p>
          <a:p>
            <a:pPr lvl="1"/>
            <a:r>
              <a:rPr lang="it-IT" dirty="0"/>
              <a:t>Sebbene può essere comunque una opportunità</a:t>
            </a:r>
          </a:p>
        </p:txBody>
      </p:sp>
      <p:sp>
        <p:nvSpPr>
          <p:cNvPr id="2" name="Title 1">
            <a:extLst>
              <a:ext uri="{FF2B5EF4-FFF2-40B4-BE49-F238E27FC236}">
                <a16:creationId xmlns:a16="http://schemas.microsoft.com/office/drawing/2014/main" id="{731B88F1-EA87-1AF1-9321-332D53AA37BC}"/>
              </a:ext>
            </a:extLst>
          </p:cNvPr>
          <p:cNvSpPr>
            <a:spLocks noGrp="1"/>
          </p:cNvSpPr>
          <p:nvPr>
            <p:ph type="title"/>
          </p:nvPr>
        </p:nvSpPr>
        <p:spPr>
          <a:xfrm>
            <a:off x="838200" y="41127"/>
            <a:ext cx="9677400" cy="889753"/>
          </a:xfrm>
        </p:spPr>
        <p:txBody>
          <a:bodyPr/>
          <a:lstStyle/>
          <a:p>
            <a:r>
              <a:rPr lang="en-US" dirty="0" err="1"/>
              <a:t>Affermazione</a:t>
            </a:r>
            <a:endParaRPr lang="it-IT" dirty="0"/>
          </a:p>
        </p:txBody>
      </p:sp>
    </p:spTree>
    <p:extLst>
      <p:ext uri="{BB962C8B-B14F-4D97-AF65-F5344CB8AC3E}">
        <p14:creationId xmlns:p14="http://schemas.microsoft.com/office/powerpoint/2010/main" val="20856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2D83B-F4D9-5F8A-C108-AC8AFB2E6A7A}"/>
              </a:ext>
            </a:extLst>
          </p:cNvPr>
          <p:cNvSpPr>
            <a:spLocks noGrp="1"/>
          </p:cNvSpPr>
          <p:nvPr>
            <p:ph type="title"/>
          </p:nvPr>
        </p:nvSpPr>
        <p:spPr/>
        <p:txBody>
          <a:bodyPr/>
          <a:lstStyle/>
          <a:p>
            <a:r>
              <a:rPr lang="en-US" dirty="0" err="1"/>
              <a:t>Servizi</a:t>
            </a:r>
            <a:r>
              <a:rPr lang="en-US" dirty="0"/>
              <a:t> cloud </a:t>
            </a:r>
            <a:br>
              <a:rPr lang="en-US" dirty="0"/>
            </a:br>
            <a:r>
              <a:rPr lang="en-US" dirty="0"/>
              <a:t>e la </a:t>
            </a:r>
            <a:r>
              <a:rPr lang="en-US" dirty="0" err="1"/>
              <a:t>necessità</a:t>
            </a:r>
            <a:r>
              <a:rPr lang="en-US" dirty="0"/>
              <a:t> </a:t>
            </a:r>
            <a:r>
              <a:rPr lang="en-US" dirty="0" err="1"/>
              <a:t>dell’on</a:t>
            </a:r>
            <a:r>
              <a:rPr lang="en-US" dirty="0"/>
              <a:t>-premise</a:t>
            </a:r>
            <a:endParaRPr lang="it-IT" dirty="0"/>
          </a:p>
        </p:txBody>
      </p:sp>
      <p:sp>
        <p:nvSpPr>
          <p:cNvPr id="4" name="Text Placeholder 3">
            <a:extLst>
              <a:ext uri="{FF2B5EF4-FFF2-40B4-BE49-F238E27FC236}">
                <a16:creationId xmlns:a16="http://schemas.microsoft.com/office/drawing/2014/main" id="{0B4A92C6-0946-77DD-38E5-B208B1C6C15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14552348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a:extLst>
              <a:ext uri="{FF2B5EF4-FFF2-40B4-BE49-F238E27FC236}">
                <a16:creationId xmlns:a16="http://schemas.microsoft.com/office/drawing/2014/main" id="{FD38A7A7-FCFC-39AA-97C4-489C1ED2E392}"/>
              </a:ext>
            </a:extLst>
          </p:cNvPr>
          <p:cNvPicPr>
            <a:picLocks noGrp="1" noChangeAspect="1"/>
          </p:cNvPicPr>
          <p:nvPr>
            <p:ph idx="1"/>
          </p:nvPr>
        </p:nvPicPr>
        <p:blipFill>
          <a:blip r:embed="rId2"/>
          <a:stretch>
            <a:fillRect/>
          </a:stretch>
        </p:blipFill>
        <p:spPr>
          <a:xfrm>
            <a:off x="1096392" y="1111250"/>
            <a:ext cx="9999215" cy="5065713"/>
          </a:xfrm>
        </p:spPr>
      </p:pic>
      <p:sp>
        <p:nvSpPr>
          <p:cNvPr id="4" name="Title 3">
            <a:extLst>
              <a:ext uri="{FF2B5EF4-FFF2-40B4-BE49-F238E27FC236}">
                <a16:creationId xmlns:a16="http://schemas.microsoft.com/office/drawing/2014/main" id="{B1BB0F3D-2877-FD45-FB32-716832159CCA}"/>
              </a:ext>
            </a:extLst>
          </p:cNvPr>
          <p:cNvSpPr>
            <a:spLocks noGrp="1"/>
          </p:cNvSpPr>
          <p:nvPr>
            <p:ph type="title"/>
          </p:nvPr>
        </p:nvSpPr>
        <p:spPr/>
        <p:txBody>
          <a:bodyPr/>
          <a:lstStyle/>
          <a:p>
            <a:r>
              <a:rPr lang="en-US" dirty="0">
                <a:hlinkClick r:id="rId3"/>
              </a:rPr>
              <a:t>https://azurecharts.com/overview</a:t>
            </a:r>
            <a:r>
              <a:rPr lang="en-US" dirty="0"/>
              <a:t> </a:t>
            </a:r>
            <a:endParaRPr lang="it-IT" dirty="0"/>
          </a:p>
        </p:txBody>
      </p:sp>
    </p:spTree>
    <p:extLst>
      <p:ext uri="{BB962C8B-B14F-4D97-AF65-F5344CB8AC3E}">
        <p14:creationId xmlns:p14="http://schemas.microsoft.com/office/powerpoint/2010/main" val="1328239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54291D-C8D9-0474-34C3-7ED520593B04}"/>
              </a:ext>
            </a:extLst>
          </p:cNvPr>
          <p:cNvSpPr>
            <a:spLocks noGrp="1"/>
          </p:cNvSpPr>
          <p:nvPr>
            <p:ph type="title"/>
          </p:nvPr>
        </p:nvSpPr>
        <p:spPr>
          <a:xfrm>
            <a:off x="838200" y="41127"/>
            <a:ext cx="9677400" cy="889753"/>
          </a:xfrm>
        </p:spPr>
        <p:txBody>
          <a:bodyPr/>
          <a:lstStyle/>
          <a:p>
            <a:r>
              <a:rPr lang="en-US" dirty="0"/>
              <a:t>Shared responsibility model</a:t>
            </a:r>
            <a:endParaRPr lang="it-IT" dirty="0"/>
          </a:p>
        </p:txBody>
      </p:sp>
      <p:pic>
        <p:nvPicPr>
          <p:cNvPr id="8" name="Content Placeholder 7">
            <a:extLst>
              <a:ext uri="{FF2B5EF4-FFF2-40B4-BE49-F238E27FC236}">
                <a16:creationId xmlns:a16="http://schemas.microsoft.com/office/drawing/2014/main" id="{FBAD55A1-1F07-6903-B181-2EA272ABF0D6}"/>
              </a:ext>
            </a:extLst>
          </p:cNvPr>
          <p:cNvPicPr>
            <a:picLocks noGrp="1" noChangeAspect="1"/>
          </p:cNvPicPr>
          <p:nvPr>
            <p:ph idx="1"/>
          </p:nvPr>
        </p:nvPicPr>
        <p:blipFill rotWithShape="1">
          <a:blip r:embed="rId3"/>
          <a:stretch/>
        </p:blipFill>
        <p:spPr>
          <a:xfrm>
            <a:off x="1593144" y="1111250"/>
            <a:ext cx="9005712" cy="5065713"/>
          </a:xfrm>
        </p:spPr>
      </p:pic>
    </p:spTree>
    <p:extLst>
      <p:ext uri="{BB962C8B-B14F-4D97-AF65-F5344CB8AC3E}">
        <p14:creationId xmlns:p14="http://schemas.microsoft.com/office/powerpoint/2010/main" val="3206460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90F9255-D69F-6E68-FCEB-CF69518DD824}"/>
              </a:ext>
            </a:extLst>
          </p:cNvPr>
          <p:cNvSpPr>
            <a:spLocks noGrp="1"/>
          </p:cNvSpPr>
          <p:nvPr>
            <p:ph idx="1"/>
          </p:nvPr>
        </p:nvSpPr>
        <p:spPr>
          <a:xfrm>
            <a:off x="838200" y="1110882"/>
            <a:ext cx="10515600" cy="5066087"/>
          </a:xfrm>
        </p:spPr>
        <p:txBody>
          <a:bodyPr/>
          <a:lstStyle/>
          <a:p>
            <a:r>
              <a:rPr lang="en-US" dirty="0" err="1"/>
              <a:t>Servizi</a:t>
            </a:r>
            <a:r>
              <a:rPr lang="en-US" dirty="0"/>
              <a:t> solo PaaS/SaaS e </a:t>
            </a:r>
            <a:r>
              <a:rPr lang="en-US" dirty="0" err="1"/>
              <a:t>funzionalmente</a:t>
            </a:r>
            <a:r>
              <a:rPr lang="en-US" dirty="0"/>
              <a:t> </a:t>
            </a:r>
            <a:r>
              <a:rPr lang="en-US" dirty="0" err="1"/>
              <a:t>distanti</a:t>
            </a:r>
            <a:r>
              <a:rPr lang="en-US" dirty="0"/>
              <a:t>…</a:t>
            </a:r>
          </a:p>
          <a:p>
            <a:r>
              <a:rPr lang="en-US" dirty="0" err="1"/>
              <a:t>Servizi</a:t>
            </a:r>
            <a:r>
              <a:rPr lang="en-US" dirty="0"/>
              <a:t> solo PaaS/SaaS ma </a:t>
            </a:r>
            <a:r>
              <a:rPr lang="en-US" dirty="0" err="1"/>
              <a:t>funzionalmente</a:t>
            </a:r>
            <a:r>
              <a:rPr lang="en-US" dirty="0"/>
              <a:t> </a:t>
            </a:r>
            <a:r>
              <a:rPr lang="en-US" dirty="0" err="1"/>
              <a:t>simili</a:t>
            </a:r>
            <a:endParaRPr lang="it-IT" dirty="0"/>
          </a:p>
          <a:p>
            <a:r>
              <a:rPr lang="it-IT" dirty="0"/>
              <a:t>Servizi esplicitamente equivalenti </a:t>
            </a:r>
          </a:p>
          <a:p>
            <a:pPr lvl="1"/>
            <a:endParaRPr lang="en-US" dirty="0"/>
          </a:p>
        </p:txBody>
      </p:sp>
      <p:sp>
        <p:nvSpPr>
          <p:cNvPr id="3" name="Title 2">
            <a:extLst>
              <a:ext uri="{FF2B5EF4-FFF2-40B4-BE49-F238E27FC236}">
                <a16:creationId xmlns:a16="http://schemas.microsoft.com/office/drawing/2014/main" id="{DE65EBB1-AA4A-EF17-C371-69E738948E70}"/>
              </a:ext>
            </a:extLst>
          </p:cNvPr>
          <p:cNvSpPr>
            <a:spLocks noGrp="1"/>
          </p:cNvSpPr>
          <p:nvPr>
            <p:ph type="title"/>
          </p:nvPr>
        </p:nvSpPr>
        <p:spPr>
          <a:xfrm>
            <a:off x="838200" y="41127"/>
            <a:ext cx="9677400" cy="889753"/>
          </a:xfrm>
        </p:spPr>
        <p:txBody>
          <a:bodyPr/>
          <a:lstStyle/>
          <a:p>
            <a:r>
              <a:rPr lang="en-US" dirty="0" err="1"/>
              <a:t>Considerazioni</a:t>
            </a:r>
            <a:r>
              <a:rPr lang="en-US" dirty="0"/>
              <a:t> sui </a:t>
            </a:r>
            <a:r>
              <a:rPr lang="en-US" dirty="0" err="1"/>
              <a:t>servizi</a:t>
            </a:r>
            <a:r>
              <a:rPr lang="en-US" dirty="0"/>
              <a:t> Azure (e in </a:t>
            </a:r>
            <a:r>
              <a:rPr lang="en-US" dirty="0" err="1"/>
              <a:t>generale</a:t>
            </a:r>
            <a:r>
              <a:rPr lang="en-US" dirty="0"/>
              <a:t> cloud)</a:t>
            </a:r>
            <a:endParaRPr lang="it-IT" dirty="0"/>
          </a:p>
        </p:txBody>
      </p:sp>
    </p:spTree>
    <p:extLst>
      <p:ext uri="{BB962C8B-B14F-4D97-AF65-F5344CB8AC3E}">
        <p14:creationId xmlns:p14="http://schemas.microsoft.com/office/powerpoint/2010/main" val="2370692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FF647A5-2811-6BEC-0ABE-A0420D129D68}"/>
              </a:ext>
            </a:extLst>
          </p:cNvPr>
          <p:cNvSpPr>
            <a:spLocks noGrp="1"/>
          </p:cNvSpPr>
          <p:nvPr>
            <p:ph idx="1"/>
          </p:nvPr>
        </p:nvSpPr>
        <p:spPr/>
        <p:txBody>
          <a:bodyPr/>
          <a:lstStyle/>
          <a:p>
            <a:r>
              <a:rPr lang="en-US" dirty="0" err="1"/>
              <a:t>Alcuni</a:t>
            </a:r>
            <a:r>
              <a:rPr lang="en-US" dirty="0"/>
              <a:t> </a:t>
            </a:r>
            <a:r>
              <a:rPr lang="en-US" dirty="0" err="1"/>
              <a:t>esempi</a:t>
            </a:r>
            <a:endParaRPr lang="en-US" dirty="0"/>
          </a:p>
          <a:p>
            <a:pPr lvl="1"/>
            <a:r>
              <a:rPr lang="en-US" dirty="0"/>
              <a:t>IoT Hub</a:t>
            </a:r>
          </a:p>
          <a:p>
            <a:pPr lvl="1"/>
            <a:r>
              <a:rPr lang="en-US" dirty="0"/>
              <a:t>Cosmos Db</a:t>
            </a:r>
          </a:p>
          <a:p>
            <a:pPr lvl="1"/>
            <a:r>
              <a:rPr lang="en-US" dirty="0"/>
              <a:t>Fabric/Power BI</a:t>
            </a:r>
          </a:p>
          <a:p>
            <a:pPr lvl="1"/>
            <a:r>
              <a:rPr lang="en-US" dirty="0" err="1"/>
              <a:t>Adx</a:t>
            </a:r>
            <a:endParaRPr lang="en-US" dirty="0"/>
          </a:p>
          <a:p>
            <a:r>
              <a:rPr lang="en-US" dirty="0" err="1"/>
              <a:t>Criticità</a:t>
            </a:r>
            <a:endParaRPr lang="en-US" dirty="0"/>
          </a:p>
          <a:p>
            <a:pPr lvl="1"/>
            <a:r>
              <a:rPr lang="en-US" dirty="0" err="1"/>
              <a:t>Funzionalità</a:t>
            </a:r>
            <a:r>
              <a:rPr lang="en-US" dirty="0"/>
              <a:t> molto </a:t>
            </a:r>
            <a:r>
              <a:rPr lang="en-US" dirty="0" err="1"/>
              <a:t>caratteristiche</a:t>
            </a:r>
            <a:endParaRPr lang="en-US" dirty="0"/>
          </a:p>
          <a:p>
            <a:pPr lvl="1"/>
            <a:r>
              <a:rPr lang="en-US" dirty="0"/>
              <a:t>Molto “protocol oriented”</a:t>
            </a:r>
          </a:p>
          <a:p>
            <a:pPr lvl="1"/>
            <a:r>
              <a:rPr lang="en-US" dirty="0" err="1"/>
              <a:t>Similitudini</a:t>
            </a:r>
            <a:r>
              <a:rPr lang="en-US" dirty="0"/>
              <a:t> </a:t>
            </a:r>
            <a:r>
              <a:rPr lang="en-US" dirty="0" err="1"/>
              <a:t>rischiose</a:t>
            </a:r>
            <a:r>
              <a:rPr lang="en-US" dirty="0"/>
              <a:t> (</a:t>
            </a:r>
            <a:r>
              <a:rPr lang="en-US" dirty="0" err="1"/>
              <a:t>più</a:t>
            </a:r>
            <a:r>
              <a:rPr lang="en-US" dirty="0"/>
              <a:t> da company o da integrator </a:t>
            </a:r>
            <a:r>
              <a:rPr lang="en-US" dirty="0" err="1"/>
              <a:t>che</a:t>
            </a:r>
            <a:r>
              <a:rPr lang="en-US" dirty="0"/>
              <a:t> da ISV)</a:t>
            </a:r>
          </a:p>
          <a:p>
            <a:pPr lvl="1"/>
            <a:endParaRPr lang="it-IT" dirty="0"/>
          </a:p>
        </p:txBody>
      </p:sp>
      <p:sp>
        <p:nvSpPr>
          <p:cNvPr id="3" name="Title 2">
            <a:extLst>
              <a:ext uri="{FF2B5EF4-FFF2-40B4-BE49-F238E27FC236}">
                <a16:creationId xmlns:a16="http://schemas.microsoft.com/office/drawing/2014/main" id="{4D538401-7B72-97CB-6812-604699C34D51}"/>
              </a:ext>
            </a:extLst>
          </p:cNvPr>
          <p:cNvSpPr>
            <a:spLocks noGrp="1"/>
          </p:cNvSpPr>
          <p:nvPr>
            <p:ph type="title"/>
          </p:nvPr>
        </p:nvSpPr>
        <p:spPr/>
        <p:txBody>
          <a:bodyPr>
            <a:normAutofit/>
          </a:bodyPr>
          <a:lstStyle/>
          <a:p>
            <a:r>
              <a:rPr lang="en-US" dirty="0" err="1"/>
              <a:t>Servizi</a:t>
            </a:r>
            <a:r>
              <a:rPr lang="en-US" dirty="0"/>
              <a:t> solo PaaS/SaaS e </a:t>
            </a:r>
            <a:r>
              <a:rPr lang="en-US" dirty="0" err="1"/>
              <a:t>funzionalmente</a:t>
            </a:r>
            <a:r>
              <a:rPr lang="en-US" dirty="0"/>
              <a:t> </a:t>
            </a:r>
            <a:r>
              <a:rPr lang="en-US" dirty="0" err="1"/>
              <a:t>distanti</a:t>
            </a:r>
            <a:r>
              <a:rPr lang="en-US" dirty="0"/>
              <a:t>…</a:t>
            </a:r>
            <a:endParaRPr lang="it-IT" dirty="0"/>
          </a:p>
        </p:txBody>
      </p:sp>
    </p:spTree>
    <p:extLst>
      <p:ext uri="{BB962C8B-B14F-4D97-AF65-F5344CB8AC3E}">
        <p14:creationId xmlns:p14="http://schemas.microsoft.com/office/powerpoint/2010/main" val="38365545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23011C-96CB-A64C-8D50-96C262AFA3D5}"/>
              </a:ext>
            </a:extLst>
          </p:cNvPr>
          <p:cNvSpPr>
            <a:spLocks noGrp="1"/>
          </p:cNvSpPr>
          <p:nvPr>
            <p:ph idx="1"/>
          </p:nvPr>
        </p:nvSpPr>
        <p:spPr/>
        <p:txBody>
          <a:bodyPr/>
          <a:lstStyle/>
          <a:p>
            <a:r>
              <a:rPr lang="it-IT" dirty="0"/>
              <a:t>Alcuni esempi</a:t>
            </a:r>
          </a:p>
          <a:p>
            <a:pPr lvl="1"/>
            <a:r>
              <a:rPr lang="it-IT" dirty="0"/>
              <a:t>Service Bus</a:t>
            </a:r>
          </a:p>
          <a:p>
            <a:pPr lvl="1"/>
            <a:r>
              <a:rPr lang="it-IT" dirty="0"/>
              <a:t>Storage Account/Blob</a:t>
            </a:r>
          </a:p>
          <a:p>
            <a:pPr lvl="1"/>
            <a:r>
              <a:rPr lang="it-IT" dirty="0"/>
              <a:t>File System</a:t>
            </a:r>
          </a:p>
          <a:p>
            <a:r>
              <a:rPr lang="it-IT" dirty="0"/>
              <a:t>Equivalenti</a:t>
            </a:r>
          </a:p>
          <a:p>
            <a:pPr lvl="1"/>
            <a:r>
              <a:rPr lang="it-IT" dirty="0" err="1"/>
              <a:t>RabbitMQ</a:t>
            </a:r>
            <a:endParaRPr lang="it-IT" dirty="0"/>
          </a:p>
          <a:p>
            <a:pPr lvl="1"/>
            <a:r>
              <a:rPr lang="it-IT" dirty="0" err="1"/>
              <a:t>Min.io</a:t>
            </a:r>
            <a:endParaRPr lang="it-IT" dirty="0"/>
          </a:p>
          <a:p>
            <a:pPr lvl="1"/>
            <a:r>
              <a:rPr lang="it-IT" dirty="0"/>
              <a:t>Windows File System (per usare l’esempio SMB)</a:t>
            </a:r>
          </a:p>
          <a:p>
            <a:r>
              <a:rPr lang="en-US" dirty="0" err="1"/>
              <a:t>Criticità</a:t>
            </a:r>
            <a:endParaRPr lang="it-IT" dirty="0"/>
          </a:p>
          <a:p>
            <a:pPr lvl="1"/>
            <a:r>
              <a:rPr lang="it-IT" dirty="0"/>
              <a:t>Alcune funzionalità sono molto allettanti ma non portabili</a:t>
            </a:r>
          </a:p>
        </p:txBody>
      </p:sp>
      <p:sp>
        <p:nvSpPr>
          <p:cNvPr id="3" name="Title 2">
            <a:extLst>
              <a:ext uri="{FF2B5EF4-FFF2-40B4-BE49-F238E27FC236}">
                <a16:creationId xmlns:a16="http://schemas.microsoft.com/office/drawing/2014/main" id="{8E8456D6-414A-2B18-BAB7-50FD4180EE39}"/>
              </a:ext>
            </a:extLst>
          </p:cNvPr>
          <p:cNvSpPr>
            <a:spLocks noGrp="1"/>
          </p:cNvSpPr>
          <p:nvPr>
            <p:ph type="title"/>
          </p:nvPr>
        </p:nvSpPr>
        <p:spPr/>
        <p:txBody>
          <a:bodyPr>
            <a:normAutofit/>
          </a:bodyPr>
          <a:lstStyle/>
          <a:p>
            <a:r>
              <a:rPr lang="en-US" dirty="0" err="1"/>
              <a:t>Servizi</a:t>
            </a:r>
            <a:r>
              <a:rPr lang="en-US" dirty="0"/>
              <a:t> solo PaaS/SaaS ma </a:t>
            </a:r>
            <a:r>
              <a:rPr lang="en-US" dirty="0" err="1"/>
              <a:t>funzionalmente</a:t>
            </a:r>
            <a:r>
              <a:rPr lang="en-US" dirty="0"/>
              <a:t> </a:t>
            </a:r>
            <a:r>
              <a:rPr lang="en-US" dirty="0" err="1"/>
              <a:t>simili</a:t>
            </a:r>
            <a:endParaRPr lang="it-IT" dirty="0"/>
          </a:p>
        </p:txBody>
      </p:sp>
    </p:spTree>
    <p:extLst>
      <p:ext uri="{BB962C8B-B14F-4D97-AF65-F5344CB8AC3E}">
        <p14:creationId xmlns:p14="http://schemas.microsoft.com/office/powerpoint/2010/main" val="35106538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C4FC6C7-F832-4549-743C-98F17FF3FC27}"/>
              </a:ext>
            </a:extLst>
          </p:cNvPr>
          <p:cNvSpPr>
            <a:spLocks noGrp="1"/>
          </p:cNvSpPr>
          <p:nvPr>
            <p:ph idx="1"/>
          </p:nvPr>
        </p:nvSpPr>
        <p:spPr/>
        <p:txBody>
          <a:bodyPr/>
          <a:lstStyle/>
          <a:p>
            <a:r>
              <a:rPr lang="it-IT" dirty="0"/>
              <a:t>Alcuni esempi</a:t>
            </a:r>
          </a:p>
          <a:p>
            <a:pPr lvl="1"/>
            <a:r>
              <a:rPr lang="it-IT" dirty="0" err="1"/>
              <a:t>Redis</a:t>
            </a:r>
            <a:endParaRPr lang="it-IT" dirty="0"/>
          </a:p>
          <a:p>
            <a:pPr lvl="1"/>
            <a:r>
              <a:rPr lang="it-IT" dirty="0" err="1"/>
              <a:t>Postgres</a:t>
            </a:r>
            <a:endParaRPr lang="it-IT" dirty="0"/>
          </a:p>
          <a:p>
            <a:r>
              <a:rPr lang="it-IT" dirty="0"/>
              <a:t>Criticità</a:t>
            </a:r>
          </a:p>
          <a:p>
            <a:pPr lvl="1"/>
            <a:r>
              <a:rPr lang="it-IT" dirty="0"/>
              <a:t>Beh…a questo livello…nessuna…</a:t>
            </a:r>
          </a:p>
          <a:p>
            <a:endParaRPr lang="it-IT" dirty="0"/>
          </a:p>
          <a:p>
            <a:endParaRPr lang="it-IT" dirty="0"/>
          </a:p>
        </p:txBody>
      </p:sp>
      <p:sp>
        <p:nvSpPr>
          <p:cNvPr id="3" name="Title 2">
            <a:extLst>
              <a:ext uri="{FF2B5EF4-FFF2-40B4-BE49-F238E27FC236}">
                <a16:creationId xmlns:a16="http://schemas.microsoft.com/office/drawing/2014/main" id="{37E07241-0783-6AB7-0021-FAE8F1247C2D}"/>
              </a:ext>
            </a:extLst>
          </p:cNvPr>
          <p:cNvSpPr>
            <a:spLocks noGrp="1"/>
          </p:cNvSpPr>
          <p:nvPr>
            <p:ph type="title"/>
          </p:nvPr>
        </p:nvSpPr>
        <p:spPr/>
        <p:txBody>
          <a:bodyPr>
            <a:normAutofit/>
          </a:bodyPr>
          <a:lstStyle/>
          <a:p>
            <a:r>
              <a:rPr lang="it-IT" dirty="0"/>
              <a:t>Servizi esplicitamente equivalenti</a:t>
            </a:r>
          </a:p>
        </p:txBody>
      </p:sp>
    </p:spTree>
    <p:extLst>
      <p:ext uri="{BB962C8B-B14F-4D97-AF65-F5344CB8AC3E}">
        <p14:creationId xmlns:p14="http://schemas.microsoft.com/office/powerpoint/2010/main" val="11310093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E96E3C-B00F-0C68-B219-FBFA36C428D0}"/>
              </a:ext>
            </a:extLst>
          </p:cNvPr>
          <p:cNvSpPr>
            <a:spLocks noGrp="1"/>
          </p:cNvSpPr>
          <p:nvPr>
            <p:ph idx="1"/>
          </p:nvPr>
        </p:nvSpPr>
        <p:spPr/>
        <p:txBody>
          <a:bodyPr>
            <a:normAutofit lnSpcReduction="10000"/>
          </a:bodyPr>
          <a:lstStyle/>
          <a:p>
            <a:r>
              <a:rPr lang="en-US" dirty="0"/>
              <a:t>SQL Server e Postgres </a:t>
            </a:r>
            <a:r>
              <a:rPr lang="en-US" dirty="0" err="1"/>
              <a:t>sono</a:t>
            </a:r>
            <a:r>
              <a:rPr lang="en-US" dirty="0"/>
              <a:t> I </a:t>
            </a:r>
            <a:r>
              <a:rPr lang="en-US" dirty="0" err="1"/>
              <a:t>nostri</a:t>
            </a:r>
            <a:r>
              <a:rPr lang="en-US" dirty="0"/>
              <a:t> </a:t>
            </a:r>
            <a:r>
              <a:rPr lang="en-US" dirty="0" err="1"/>
              <a:t>dbms</a:t>
            </a:r>
            <a:r>
              <a:rPr lang="en-US" dirty="0"/>
              <a:t> </a:t>
            </a:r>
            <a:r>
              <a:rPr lang="en-US" dirty="0" err="1"/>
              <a:t>relazionali</a:t>
            </a:r>
            <a:r>
              <a:rPr lang="en-US" dirty="0"/>
              <a:t> </a:t>
            </a:r>
            <a:r>
              <a:rPr lang="en-US" dirty="0" err="1"/>
              <a:t>preferiti</a:t>
            </a:r>
            <a:endParaRPr lang="en-US" dirty="0"/>
          </a:p>
          <a:p>
            <a:r>
              <a:rPr lang="en-US" dirty="0"/>
              <a:t>Azure SQL Server e Azure SQL for Postgres </a:t>
            </a:r>
            <a:r>
              <a:rPr lang="en-US" dirty="0" err="1"/>
              <a:t>sono</a:t>
            </a:r>
            <a:r>
              <a:rPr lang="en-US" dirty="0"/>
              <a:t> I </a:t>
            </a:r>
            <a:r>
              <a:rPr lang="en-US" dirty="0" err="1"/>
              <a:t>servizi</a:t>
            </a:r>
            <a:r>
              <a:rPr lang="en-US" dirty="0"/>
              <a:t> in cloud</a:t>
            </a:r>
          </a:p>
          <a:p>
            <a:r>
              <a:rPr lang="en-US" dirty="0"/>
              <a:t>Postgres in Container (</a:t>
            </a:r>
            <a:r>
              <a:rPr lang="en-US" dirty="0" err="1"/>
              <a:t>anche</a:t>
            </a:r>
            <a:r>
              <a:rPr lang="en-US" dirty="0"/>
              <a:t> SQL ma a me non è </a:t>
            </a:r>
            <a:r>
              <a:rPr lang="en-US" dirty="0" err="1"/>
              <a:t>che</a:t>
            </a:r>
            <a:r>
              <a:rPr lang="en-US" dirty="0"/>
              <a:t> mi </a:t>
            </a:r>
            <a:r>
              <a:rPr lang="en-US" dirty="0" err="1"/>
              <a:t>esalti</a:t>
            </a:r>
            <a:r>
              <a:rPr lang="en-US" dirty="0"/>
              <a:t> eh?)</a:t>
            </a:r>
          </a:p>
          <a:p>
            <a:r>
              <a:rPr lang="en-US" dirty="0" err="1"/>
              <a:t>Funzionali</a:t>
            </a:r>
            <a:r>
              <a:rPr lang="en-US" dirty="0"/>
              <a:t> ed </a:t>
            </a:r>
            <a:r>
              <a:rPr lang="en-US" dirty="0" err="1"/>
              <a:t>equivalenti</a:t>
            </a:r>
            <a:r>
              <a:rPr lang="en-US" dirty="0"/>
              <a:t> </a:t>
            </a:r>
            <a:r>
              <a:rPr lang="en-US" dirty="0" err="1"/>
              <a:t>anche</a:t>
            </a:r>
            <a:r>
              <a:rPr lang="en-US" dirty="0"/>
              <a:t> in PaaS (senza </a:t>
            </a:r>
            <a:r>
              <a:rPr lang="en-US" dirty="0" err="1"/>
              <a:t>entrare</a:t>
            </a:r>
            <a:r>
              <a:rPr lang="en-US" dirty="0"/>
              <a:t> </a:t>
            </a:r>
            <a:r>
              <a:rPr lang="en-US" dirty="0" err="1"/>
              <a:t>nel</a:t>
            </a:r>
            <a:r>
              <a:rPr lang="en-US" dirty="0"/>
              <a:t> </a:t>
            </a:r>
            <a:r>
              <a:rPr lang="en-US" dirty="0" err="1"/>
              <a:t>merito</a:t>
            </a:r>
            <a:r>
              <a:rPr lang="en-US" dirty="0"/>
              <a:t> di SQL Managed Instances)</a:t>
            </a:r>
          </a:p>
          <a:p>
            <a:r>
              <a:rPr lang="en-US" dirty="0"/>
              <a:t>Se sei un ISV </a:t>
            </a:r>
            <a:r>
              <a:rPr lang="en-US" dirty="0" err="1"/>
              <a:t>su</a:t>
            </a:r>
            <a:r>
              <a:rPr lang="en-US" dirty="0"/>
              <a:t> base .NET, Entity Framework è il </a:t>
            </a:r>
            <a:r>
              <a:rPr lang="en-US" dirty="0" err="1"/>
              <a:t>tuo</a:t>
            </a:r>
            <a:r>
              <a:rPr lang="en-US" dirty="0"/>
              <a:t> </a:t>
            </a:r>
            <a:r>
              <a:rPr lang="en-US" dirty="0" err="1"/>
              <a:t>strumento</a:t>
            </a:r>
            <a:r>
              <a:rPr lang="en-US" dirty="0"/>
              <a:t> di </a:t>
            </a:r>
            <a:r>
              <a:rPr lang="en-US" dirty="0" err="1"/>
              <a:t>riferimento</a:t>
            </a:r>
            <a:r>
              <a:rPr lang="en-US" dirty="0"/>
              <a:t>.</a:t>
            </a:r>
          </a:p>
          <a:p>
            <a:pPr lvl="1"/>
            <a:r>
              <a:rPr lang="en-US" dirty="0"/>
              <a:t>Dapper </a:t>
            </a:r>
            <a:r>
              <a:rPr lang="en-US" dirty="0" err="1"/>
              <a:t>onestamente</a:t>
            </a:r>
            <a:r>
              <a:rPr lang="en-US" dirty="0"/>
              <a:t> no, </a:t>
            </a:r>
            <a:r>
              <a:rPr lang="en-US" dirty="0" err="1"/>
              <a:t>nonostante</a:t>
            </a:r>
            <a:r>
              <a:rPr lang="en-US" dirty="0"/>
              <a:t> le performance (</a:t>
            </a:r>
            <a:r>
              <a:rPr lang="en-US" dirty="0" err="1"/>
              <a:t>indiscutibili</a:t>
            </a:r>
            <a:r>
              <a:rPr lang="en-US" dirty="0"/>
              <a:t>) ma </a:t>
            </a:r>
            <a:r>
              <a:rPr lang="en-US" dirty="0" err="1"/>
              <a:t>bisogna</a:t>
            </a:r>
            <a:r>
              <a:rPr lang="en-US" dirty="0"/>
              <a:t> </a:t>
            </a:r>
            <a:r>
              <a:rPr lang="en-US" dirty="0" err="1"/>
              <a:t>favorire</a:t>
            </a:r>
            <a:r>
              <a:rPr lang="en-US" dirty="0"/>
              <a:t> la </a:t>
            </a:r>
            <a:r>
              <a:rPr lang="en-US" dirty="0" err="1"/>
              <a:t>portabilità</a:t>
            </a:r>
            <a:endParaRPr lang="en-US" dirty="0"/>
          </a:p>
          <a:p>
            <a:pPr lvl="1"/>
            <a:r>
              <a:rPr lang="en-US" dirty="0"/>
              <a:t>Sempre </a:t>
            </a:r>
            <a:r>
              <a:rPr lang="en-US" dirty="0" err="1"/>
              <a:t>che</a:t>
            </a:r>
            <a:r>
              <a:rPr lang="en-US" dirty="0"/>
              <a:t> non </a:t>
            </a:r>
            <a:r>
              <a:rPr lang="en-US" dirty="0" err="1"/>
              <a:t>si</a:t>
            </a:r>
            <a:r>
              <a:rPr lang="en-US" dirty="0"/>
              <a:t> </a:t>
            </a:r>
            <a:r>
              <a:rPr lang="en-US" dirty="0" err="1"/>
              <a:t>faccia</a:t>
            </a:r>
            <a:r>
              <a:rPr lang="en-US" dirty="0"/>
              <a:t> </a:t>
            </a:r>
            <a:r>
              <a:rPr lang="en-US" dirty="0" err="1"/>
              <a:t>onestamente</a:t>
            </a:r>
            <a:r>
              <a:rPr lang="en-US" dirty="0"/>
              <a:t> </a:t>
            </a:r>
            <a:r>
              <a:rPr lang="en-US" dirty="0" err="1"/>
              <a:t>uso</a:t>
            </a:r>
            <a:r>
              <a:rPr lang="en-US" dirty="0"/>
              <a:t> di stored procedures</a:t>
            </a:r>
          </a:p>
          <a:p>
            <a:pPr lvl="1"/>
            <a:r>
              <a:rPr lang="en-US" dirty="0"/>
              <a:t>Ma </a:t>
            </a:r>
            <a:r>
              <a:rPr lang="en-US" dirty="0" err="1"/>
              <a:t>vedo</a:t>
            </a:r>
            <a:r>
              <a:rPr lang="en-US" dirty="0"/>
              <a:t> tanti </a:t>
            </a:r>
            <a:r>
              <a:rPr lang="en-US" dirty="0" err="1"/>
              <a:t>che</a:t>
            </a:r>
            <a:r>
              <a:rPr lang="en-US" dirty="0"/>
              <a:t> non lo </a:t>
            </a:r>
            <a:r>
              <a:rPr lang="en-US" dirty="0" err="1"/>
              <a:t>fanno</a:t>
            </a:r>
            <a:r>
              <a:rPr lang="en-US" dirty="0"/>
              <a:t> e/o non lo </a:t>
            </a:r>
            <a:r>
              <a:rPr lang="en-US" dirty="0" err="1"/>
              <a:t>faranno</a:t>
            </a:r>
            <a:r>
              <a:rPr lang="en-US" dirty="0"/>
              <a:t> </a:t>
            </a:r>
            <a:r>
              <a:rPr lang="en-US" dirty="0" err="1"/>
              <a:t>mai</a:t>
            </a:r>
            <a:endParaRPr lang="en-US" dirty="0"/>
          </a:p>
          <a:p>
            <a:r>
              <a:rPr lang="en-US" dirty="0"/>
              <a:t>Dapper è </a:t>
            </a:r>
            <a:r>
              <a:rPr lang="en-US" dirty="0" err="1"/>
              <a:t>più</a:t>
            </a:r>
            <a:r>
              <a:rPr lang="en-US" dirty="0"/>
              <a:t> uno </a:t>
            </a:r>
            <a:r>
              <a:rPr lang="en-US" dirty="0" err="1"/>
              <a:t>strumento</a:t>
            </a:r>
            <a:r>
              <a:rPr lang="en-US" dirty="0"/>
              <a:t> da </a:t>
            </a:r>
            <a:r>
              <a:rPr lang="en-US" dirty="0" err="1"/>
              <a:t>integratore</a:t>
            </a:r>
            <a:r>
              <a:rPr lang="en-US" dirty="0"/>
              <a:t> per il </a:t>
            </a:r>
            <a:r>
              <a:rPr lang="en-US" dirty="0" err="1"/>
              <a:t>caso</a:t>
            </a:r>
            <a:r>
              <a:rPr lang="en-US" dirty="0"/>
              <a:t> specific (ma non </a:t>
            </a:r>
            <a:r>
              <a:rPr lang="en-US" dirty="0" err="1"/>
              <a:t>voglio</a:t>
            </a:r>
            <a:r>
              <a:rPr lang="en-US" dirty="0"/>
              <a:t> fare </a:t>
            </a:r>
            <a:r>
              <a:rPr lang="en-US" dirty="0" err="1"/>
              <a:t>polemica</a:t>
            </a:r>
            <a:r>
              <a:rPr lang="en-US" dirty="0"/>
              <a:t> eh?)</a:t>
            </a:r>
          </a:p>
          <a:p>
            <a:pPr lvl="1"/>
            <a:r>
              <a:rPr lang="en-US" dirty="0"/>
              <a:t>EF </a:t>
            </a:r>
            <a:r>
              <a:rPr lang="en-US" dirty="0" err="1"/>
              <a:t>più</a:t>
            </a:r>
            <a:r>
              <a:rPr lang="en-US" dirty="0"/>
              <a:t> utile come </a:t>
            </a:r>
            <a:r>
              <a:rPr lang="en-US" dirty="0" err="1"/>
              <a:t>prodotto</a:t>
            </a:r>
            <a:r>
              <a:rPr lang="en-US" dirty="0"/>
              <a:t>.</a:t>
            </a:r>
          </a:p>
          <a:p>
            <a:endParaRPr lang="it-IT" dirty="0"/>
          </a:p>
        </p:txBody>
      </p:sp>
      <p:sp>
        <p:nvSpPr>
          <p:cNvPr id="3" name="Title 2">
            <a:extLst>
              <a:ext uri="{FF2B5EF4-FFF2-40B4-BE49-F238E27FC236}">
                <a16:creationId xmlns:a16="http://schemas.microsoft.com/office/drawing/2014/main" id="{5BBC7190-08FC-DE8A-2B5E-AF9FCD15BFA5}"/>
              </a:ext>
            </a:extLst>
          </p:cNvPr>
          <p:cNvSpPr>
            <a:spLocks noGrp="1"/>
          </p:cNvSpPr>
          <p:nvPr>
            <p:ph type="title"/>
          </p:nvPr>
        </p:nvSpPr>
        <p:spPr/>
        <p:txBody>
          <a:bodyPr/>
          <a:lstStyle/>
          <a:p>
            <a:r>
              <a:rPr lang="en-US" dirty="0"/>
              <a:t>I </a:t>
            </a:r>
            <a:r>
              <a:rPr lang="en-US" dirty="0" err="1"/>
              <a:t>nostri</a:t>
            </a:r>
            <a:r>
              <a:rPr lang="en-US" dirty="0"/>
              <a:t> </a:t>
            </a:r>
            <a:r>
              <a:rPr lang="en-US" dirty="0" err="1"/>
              <a:t>amati</a:t>
            </a:r>
            <a:r>
              <a:rPr lang="en-US" dirty="0"/>
              <a:t> RDBMS</a:t>
            </a:r>
            <a:endParaRPr lang="it-IT" dirty="0"/>
          </a:p>
        </p:txBody>
      </p:sp>
    </p:spTree>
    <p:extLst>
      <p:ext uri="{BB962C8B-B14F-4D97-AF65-F5344CB8AC3E}">
        <p14:creationId xmlns:p14="http://schemas.microsoft.com/office/powerpoint/2010/main" val="34660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74F967F-493B-26AE-432A-73F0C5ED6599}"/>
              </a:ext>
            </a:extLst>
          </p:cNvPr>
          <p:cNvSpPr>
            <a:spLocks noGrp="1"/>
          </p:cNvSpPr>
          <p:nvPr>
            <p:ph idx="1"/>
          </p:nvPr>
        </p:nvSpPr>
        <p:spPr/>
        <p:txBody>
          <a:bodyPr/>
          <a:lstStyle/>
          <a:p>
            <a:r>
              <a:rPr lang="en-US" dirty="0"/>
              <a:t>il </a:t>
            </a:r>
            <a:r>
              <a:rPr lang="en-US" dirty="0" err="1"/>
              <a:t>singolo</a:t>
            </a:r>
            <a:r>
              <a:rPr lang="en-US" dirty="0"/>
              <a:t> </a:t>
            </a:r>
            <a:r>
              <a:rPr lang="en-US" dirty="0" err="1"/>
              <a:t>DbContext</a:t>
            </a:r>
            <a:r>
              <a:rPr lang="en-US" dirty="0"/>
              <a:t> </a:t>
            </a:r>
            <a:r>
              <a:rPr lang="en-US" dirty="0" err="1"/>
              <a:t>che</a:t>
            </a:r>
            <a:r>
              <a:rPr lang="en-US" dirty="0"/>
              <a:t> è “</a:t>
            </a:r>
            <a:r>
              <a:rPr lang="en-US" dirty="0" err="1"/>
              <a:t>immagine</a:t>
            </a:r>
            <a:r>
              <a:rPr lang="en-US" dirty="0"/>
              <a:t>” di </a:t>
            </a:r>
            <a:r>
              <a:rPr lang="en-US" dirty="0" err="1"/>
              <a:t>tutto</a:t>
            </a:r>
            <a:r>
              <a:rPr lang="en-US" dirty="0"/>
              <a:t> il </a:t>
            </a:r>
            <a:r>
              <a:rPr lang="en-US" dirty="0" err="1"/>
              <a:t>db</a:t>
            </a:r>
            <a:r>
              <a:rPr lang="en-US" dirty="0"/>
              <a:t>…ma </a:t>
            </a:r>
            <a:r>
              <a:rPr lang="en-US" dirty="0" err="1"/>
              <a:t>anche</a:t>
            </a:r>
            <a:r>
              <a:rPr lang="en-US" dirty="0"/>
              <a:t> no</a:t>
            </a:r>
          </a:p>
          <a:p>
            <a:pPr lvl="1"/>
            <a:r>
              <a:rPr lang="en-US" dirty="0"/>
              <a:t>Pesante da (s)</a:t>
            </a:r>
            <a:r>
              <a:rPr lang="en-US" dirty="0" err="1"/>
              <a:t>caricare</a:t>
            </a:r>
            <a:r>
              <a:rPr lang="en-US" dirty="0"/>
              <a:t> in un contest </a:t>
            </a:r>
            <a:r>
              <a:rPr lang="en-US" dirty="0" err="1"/>
              <a:t>condiviso</a:t>
            </a:r>
            <a:r>
              <a:rPr lang="en-US" dirty="0"/>
              <a:t> in cui è </a:t>
            </a:r>
            <a:r>
              <a:rPr lang="en-US" dirty="0" err="1"/>
              <a:t>necessario</a:t>
            </a:r>
            <a:r>
              <a:rPr lang="en-US" dirty="0"/>
              <a:t> (s)</a:t>
            </a:r>
            <a:r>
              <a:rPr lang="en-US" dirty="0" err="1"/>
              <a:t>caricare</a:t>
            </a:r>
            <a:r>
              <a:rPr lang="en-US" dirty="0"/>
              <a:t> </a:t>
            </a:r>
            <a:r>
              <a:rPr lang="en-US" dirty="0" err="1"/>
              <a:t>oggetti</a:t>
            </a:r>
            <a:r>
              <a:rPr lang="en-US" dirty="0"/>
              <a:t> </a:t>
            </a:r>
            <a:r>
              <a:rPr lang="en-US" dirty="0" err="1"/>
              <a:t>velocemente</a:t>
            </a:r>
            <a:endParaRPr lang="en-US" dirty="0"/>
          </a:p>
          <a:p>
            <a:r>
              <a:rPr lang="en-US" dirty="0"/>
              <a:t>Se </a:t>
            </a:r>
            <a:r>
              <a:rPr lang="en-US" dirty="0" err="1"/>
              <a:t>prendiamo</a:t>
            </a:r>
            <a:r>
              <a:rPr lang="en-US" dirty="0"/>
              <a:t> </a:t>
            </a:r>
            <a:r>
              <a:rPr lang="en-US" dirty="0" err="1"/>
              <a:t>spunto</a:t>
            </a:r>
            <a:r>
              <a:rPr lang="en-US" dirty="0"/>
              <a:t> dal DDD, dal bounded context, </a:t>
            </a:r>
            <a:r>
              <a:rPr lang="en-US" dirty="0" err="1"/>
              <a:t>dai</a:t>
            </a:r>
            <a:r>
              <a:rPr lang="en-US" dirty="0"/>
              <a:t> vertical slices e/o modular monoliths…</a:t>
            </a:r>
          </a:p>
          <a:p>
            <a:pPr lvl="1"/>
            <a:r>
              <a:rPr lang="en-US" dirty="0"/>
              <a:t>Tanti </a:t>
            </a:r>
            <a:r>
              <a:rPr lang="en-US" dirty="0" err="1"/>
              <a:t>DbContext</a:t>
            </a:r>
            <a:r>
              <a:rPr lang="en-US" dirty="0"/>
              <a:t> </a:t>
            </a:r>
            <a:r>
              <a:rPr lang="en-US" dirty="0" err="1"/>
              <a:t>possono</a:t>
            </a:r>
            <a:r>
              <a:rPr lang="en-US" dirty="0"/>
              <a:t> </a:t>
            </a:r>
            <a:r>
              <a:rPr lang="en-US" dirty="0" err="1"/>
              <a:t>diventare</a:t>
            </a:r>
            <a:r>
              <a:rPr lang="en-US" dirty="0"/>
              <a:t> </a:t>
            </a:r>
            <a:r>
              <a:rPr lang="en-US" dirty="0" err="1"/>
              <a:t>degli</a:t>
            </a:r>
            <a:r>
              <a:rPr lang="en-US" dirty="0"/>
              <a:t> Aggregate Root, con le </a:t>
            </a:r>
            <a:r>
              <a:rPr lang="en-US" dirty="0" err="1"/>
              <a:t>entità</a:t>
            </a:r>
            <a:r>
              <a:rPr lang="en-US" dirty="0"/>
              <a:t> private e </a:t>
            </a:r>
            <a:r>
              <a:rPr lang="en-US" dirty="0" err="1"/>
              <a:t>metodi</a:t>
            </a:r>
            <a:r>
              <a:rPr lang="en-US" dirty="0"/>
              <a:t> </a:t>
            </a:r>
            <a:r>
              <a:rPr lang="en-US" dirty="0" err="1"/>
              <a:t>pubblici</a:t>
            </a:r>
            <a:r>
              <a:rPr lang="en-US" dirty="0"/>
              <a:t> </a:t>
            </a:r>
            <a:r>
              <a:rPr lang="en-US" dirty="0" err="1"/>
              <a:t>che</a:t>
            </a:r>
            <a:r>
              <a:rPr lang="en-US" dirty="0"/>
              <a:t> </a:t>
            </a:r>
            <a:r>
              <a:rPr lang="en-US" dirty="0" err="1"/>
              <a:t>leggono</a:t>
            </a:r>
            <a:r>
              <a:rPr lang="en-US" dirty="0"/>
              <a:t>/</a:t>
            </a:r>
            <a:r>
              <a:rPr lang="en-US" dirty="0" err="1"/>
              <a:t>scrivono</a:t>
            </a:r>
            <a:r>
              <a:rPr lang="en-US" dirty="0"/>
              <a:t> DTO</a:t>
            </a:r>
          </a:p>
          <a:p>
            <a:r>
              <a:rPr lang="en-US" dirty="0" err="1"/>
              <a:t>Ovvero</a:t>
            </a:r>
            <a:r>
              <a:rPr lang="en-US" dirty="0"/>
              <a:t>…</a:t>
            </a:r>
            <a:r>
              <a:rPr lang="en-US" dirty="0" err="1"/>
              <a:t>portiamo</a:t>
            </a:r>
            <a:r>
              <a:rPr lang="en-US" dirty="0"/>
              <a:t> il nostro Db verso </a:t>
            </a:r>
            <a:r>
              <a:rPr lang="en-US" dirty="0" err="1"/>
              <a:t>degli</a:t>
            </a:r>
            <a:r>
              <a:rPr lang="en-US" dirty="0"/>
              <a:t> </a:t>
            </a:r>
            <a:r>
              <a:rPr lang="en-US" dirty="0" err="1"/>
              <a:t>oggetti</a:t>
            </a:r>
            <a:r>
              <a:rPr lang="en-US" dirty="0"/>
              <a:t> </a:t>
            </a:r>
            <a:r>
              <a:rPr lang="en-US" dirty="0" err="1"/>
              <a:t>veri</a:t>
            </a:r>
            <a:r>
              <a:rPr lang="en-US" dirty="0"/>
              <a:t> e </a:t>
            </a:r>
            <a:r>
              <a:rPr lang="en-US" dirty="0" err="1"/>
              <a:t>propri</a:t>
            </a:r>
            <a:r>
              <a:rPr lang="en-US" dirty="0"/>
              <a:t>…un po’ </a:t>
            </a:r>
            <a:r>
              <a:rPr lang="en-US" dirty="0" err="1"/>
              <a:t>più</a:t>
            </a:r>
            <a:r>
              <a:rPr lang="en-US" dirty="0"/>
              <a:t> </a:t>
            </a:r>
            <a:r>
              <a:rPr lang="en-US" dirty="0" err="1"/>
              <a:t>distanti</a:t>
            </a:r>
            <a:r>
              <a:rPr lang="en-US" dirty="0"/>
              <a:t> rispetto a un </a:t>
            </a:r>
            <a:r>
              <a:rPr lang="en-US" dirty="0" err="1"/>
              <a:t>db</a:t>
            </a:r>
            <a:endParaRPr lang="it-IT" dirty="0"/>
          </a:p>
        </p:txBody>
      </p:sp>
      <p:sp>
        <p:nvSpPr>
          <p:cNvPr id="3" name="Title 2">
            <a:extLst>
              <a:ext uri="{FF2B5EF4-FFF2-40B4-BE49-F238E27FC236}">
                <a16:creationId xmlns:a16="http://schemas.microsoft.com/office/drawing/2014/main" id="{2ED5DC5A-8B73-EC3B-595E-D63E5B2A1D37}"/>
              </a:ext>
            </a:extLst>
          </p:cNvPr>
          <p:cNvSpPr>
            <a:spLocks noGrp="1"/>
          </p:cNvSpPr>
          <p:nvPr>
            <p:ph type="title"/>
          </p:nvPr>
        </p:nvSpPr>
        <p:spPr/>
        <p:txBody>
          <a:bodyPr/>
          <a:lstStyle/>
          <a:p>
            <a:r>
              <a:rPr lang="en-US" dirty="0"/>
              <a:t>EF, </a:t>
            </a:r>
            <a:r>
              <a:rPr lang="en-US" dirty="0" err="1"/>
              <a:t>DbContext</a:t>
            </a:r>
            <a:r>
              <a:rPr lang="en-US" dirty="0"/>
              <a:t> e DDD</a:t>
            </a:r>
            <a:endParaRPr lang="it-IT" dirty="0"/>
          </a:p>
        </p:txBody>
      </p:sp>
    </p:spTree>
    <p:extLst>
      <p:ext uri="{BB962C8B-B14F-4D97-AF65-F5344CB8AC3E}">
        <p14:creationId xmlns:p14="http://schemas.microsoft.com/office/powerpoint/2010/main" val="285039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EEA5573-E50B-412D-973C-4430CA248246}"/>
              </a:ext>
            </a:extLst>
          </p:cNvPr>
          <p:cNvSpPr>
            <a:spLocks noGrp="1"/>
          </p:cNvSpPr>
          <p:nvPr>
            <p:ph idx="1"/>
          </p:nvPr>
        </p:nvSpPr>
        <p:spPr>
          <a:xfrm>
            <a:off x="584200" y="1111250"/>
            <a:ext cx="10515600" cy="5065713"/>
          </a:xfrm>
        </p:spPr>
        <p:txBody>
          <a:bodyPr/>
          <a:lstStyle/>
          <a:p>
            <a:r>
              <a:rPr lang="it-IT" dirty="0"/>
              <a:t>Considerazioni fatte a seguto dello sviluppo di una applicazione che doveva girare in Azure e on premise minimizzando lo sforzo</a:t>
            </a:r>
          </a:p>
          <a:p>
            <a:r>
              <a:rPr lang="it-IT" dirty="0"/>
              <a:t>Considerazioni sulla percezione (e sponsorizzazione) di Azure grazie all’on premise</a:t>
            </a:r>
          </a:p>
          <a:p>
            <a:r>
              <a:rPr lang="it-IT" dirty="0"/>
              <a:t>Considerazioni sull’on premise in un era cloud</a:t>
            </a:r>
          </a:p>
        </p:txBody>
      </p:sp>
      <p:sp>
        <p:nvSpPr>
          <p:cNvPr id="2" name="Title 1">
            <a:extLst>
              <a:ext uri="{FF2B5EF4-FFF2-40B4-BE49-F238E27FC236}">
                <a16:creationId xmlns:a16="http://schemas.microsoft.com/office/drawing/2014/main" id="{D210D0E4-C1F7-BF18-0F52-8824A69760D7}"/>
              </a:ext>
            </a:extLst>
          </p:cNvPr>
          <p:cNvSpPr>
            <a:spLocks noGrp="1"/>
          </p:cNvSpPr>
          <p:nvPr>
            <p:ph type="title"/>
          </p:nvPr>
        </p:nvSpPr>
        <p:spPr>
          <a:xfrm>
            <a:off x="838200" y="41127"/>
            <a:ext cx="9677400" cy="889753"/>
          </a:xfrm>
        </p:spPr>
        <p:txBody>
          <a:bodyPr>
            <a:normAutofit fontScale="90000"/>
          </a:bodyPr>
          <a:lstStyle/>
          <a:p>
            <a:r>
              <a:rPr lang="it-IT" dirty="0"/>
              <a:t>Pattern e Servizi per Azure </a:t>
            </a:r>
            <a:br>
              <a:rPr lang="it-IT" dirty="0"/>
            </a:br>
            <a:r>
              <a:rPr lang="it-IT" dirty="0"/>
              <a:t>ma senza dimenticare l'on premise</a:t>
            </a:r>
          </a:p>
        </p:txBody>
      </p:sp>
    </p:spTree>
    <p:extLst>
      <p:ext uri="{BB962C8B-B14F-4D97-AF65-F5344CB8AC3E}">
        <p14:creationId xmlns:p14="http://schemas.microsoft.com/office/powerpoint/2010/main" val="2876008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8FA79-916E-28D8-00AA-24B72AD6D399}"/>
              </a:ext>
            </a:extLst>
          </p:cNvPr>
          <p:cNvSpPr>
            <a:spLocks noGrp="1"/>
          </p:cNvSpPr>
          <p:nvPr>
            <p:ph type="title"/>
          </p:nvPr>
        </p:nvSpPr>
        <p:spPr/>
        <p:txBody>
          <a:bodyPr/>
          <a:lstStyle/>
          <a:p>
            <a:r>
              <a:rPr lang="it-IT" dirty="0"/>
              <a:t>Some sample code...</a:t>
            </a:r>
          </a:p>
        </p:txBody>
      </p:sp>
      <p:pic>
        <p:nvPicPr>
          <p:cNvPr id="10" name="Picture 9">
            <a:extLst>
              <a:ext uri="{FF2B5EF4-FFF2-40B4-BE49-F238E27FC236}">
                <a16:creationId xmlns:a16="http://schemas.microsoft.com/office/drawing/2014/main" id="{6E6CD513-B661-359F-396B-67F86473B9A4}"/>
              </a:ext>
            </a:extLst>
          </p:cNvPr>
          <p:cNvPicPr>
            <a:picLocks noChangeAspect="1"/>
          </p:cNvPicPr>
          <p:nvPr/>
        </p:nvPicPr>
        <p:blipFill>
          <a:blip r:embed="rId2"/>
          <a:stretch>
            <a:fillRect/>
          </a:stretch>
        </p:blipFill>
        <p:spPr>
          <a:xfrm>
            <a:off x="283430" y="2984396"/>
            <a:ext cx="8936770" cy="32976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53DBCAA1-F51D-6E92-B2EA-FB5D18D554F5}"/>
              </a:ext>
            </a:extLst>
          </p:cNvPr>
          <p:cNvPicPr>
            <a:picLocks noChangeAspect="1"/>
          </p:cNvPicPr>
          <p:nvPr/>
        </p:nvPicPr>
        <p:blipFill>
          <a:blip r:embed="rId3"/>
          <a:stretch>
            <a:fillRect/>
          </a:stretch>
        </p:blipFill>
        <p:spPr>
          <a:xfrm>
            <a:off x="5159533" y="930880"/>
            <a:ext cx="6749037" cy="46658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79626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2D83B-F4D9-5F8A-C108-AC8AFB2E6A7A}"/>
              </a:ext>
            </a:extLst>
          </p:cNvPr>
          <p:cNvSpPr>
            <a:spLocks noGrp="1"/>
          </p:cNvSpPr>
          <p:nvPr>
            <p:ph type="title"/>
          </p:nvPr>
        </p:nvSpPr>
        <p:spPr/>
        <p:txBody>
          <a:bodyPr/>
          <a:lstStyle/>
          <a:p>
            <a:r>
              <a:rPr lang="en-US" dirty="0"/>
              <a:t>Come </a:t>
            </a:r>
            <a:r>
              <a:rPr lang="en-US" dirty="0" err="1"/>
              <a:t>usare</a:t>
            </a:r>
            <a:r>
              <a:rPr lang="en-US" dirty="0"/>
              <a:t> </a:t>
            </a:r>
            <a:r>
              <a:rPr lang="en-US" dirty="0" err="1"/>
              <a:t>servizi</a:t>
            </a:r>
            <a:r>
              <a:rPr lang="en-US" dirty="0"/>
              <a:t> cloud e on premise in </a:t>
            </a:r>
            <a:r>
              <a:rPr lang="en-US" dirty="0" err="1"/>
              <a:t>maniera</a:t>
            </a:r>
            <a:r>
              <a:rPr lang="en-US" dirty="0"/>
              <a:t> </a:t>
            </a:r>
            <a:r>
              <a:rPr lang="en-US" dirty="0" err="1"/>
              <a:t>trasparente</a:t>
            </a:r>
            <a:endParaRPr lang="it-IT" dirty="0"/>
          </a:p>
        </p:txBody>
      </p:sp>
      <p:sp>
        <p:nvSpPr>
          <p:cNvPr id="4" name="Text Placeholder 3">
            <a:extLst>
              <a:ext uri="{FF2B5EF4-FFF2-40B4-BE49-F238E27FC236}">
                <a16:creationId xmlns:a16="http://schemas.microsoft.com/office/drawing/2014/main" id="{0B4A92C6-0946-77DD-38E5-B208B1C6C15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8850405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2CC7721-3C7E-6E46-BD87-D769CDC05801}"/>
              </a:ext>
            </a:extLst>
          </p:cNvPr>
          <p:cNvSpPr>
            <a:spLocks noGrp="1"/>
          </p:cNvSpPr>
          <p:nvPr>
            <p:ph idx="1"/>
          </p:nvPr>
        </p:nvSpPr>
        <p:spPr>
          <a:xfrm>
            <a:off x="838200" y="1110882"/>
            <a:ext cx="10515600" cy="5066087"/>
          </a:xfrm>
        </p:spPr>
        <p:txBody>
          <a:bodyPr/>
          <a:lstStyle/>
          <a:p>
            <a:r>
              <a:rPr lang="it-IT" dirty="0"/>
              <a:t>Patterns: tre generazioni (con overlap </a:t>
            </a:r>
            <a:r>
              <a:rPr lang="it-IT" dirty="0">
                <a:sym typeface="Wingdings" panose="05000000000000000000" pitchFamily="2" charset="2"/>
              </a:rPr>
              <a:t>)</a:t>
            </a:r>
            <a:endParaRPr lang="it-IT" dirty="0"/>
          </a:p>
          <a:p>
            <a:pPr lvl="1"/>
            <a:r>
              <a:rPr lang="it-IT" dirty="0"/>
              <a:t>Design Patterns</a:t>
            </a:r>
          </a:p>
          <a:p>
            <a:pPr lvl="1"/>
            <a:r>
              <a:rPr lang="it-IT" dirty="0"/>
              <a:t>Enterprise Design Patterns (</a:t>
            </a:r>
            <a:r>
              <a:rPr lang="it-IT" dirty="0">
                <a:hlinkClick r:id="rId2"/>
              </a:rPr>
              <a:t>https://martinfowler.com/eaaCatalog/</a:t>
            </a:r>
            <a:r>
              <a:rPr lang="it-IT" dirty="0"/>
              <a:t>) </a:t>
            </a:r>
          </a:p>
          <a:p>
            <a:pPr lvl="1"/>
            <a:r>
              <a:rPr lang="it-IT" dirty="0"/>
              <a:t>Cloud Design Patters</a:t>
            </a:r>
          </a:p>
          <a:p>
            <a:r>
              <a:rPr lang="it-IT" dirty="0"/>
              <a:t>Pattern: software/services implementano patterns</a:t>
            </a:r>
          </a:p>
          <a:p>
            <a:pPr lvl="1"/>
            <a:r>
              <a:rPr lang="it-IT" dirty="0"/>
              <a:t>Servizi equivalenti cloud/on premises</a:t>
            </a:r>
          </a:p>
          <a:p>
            <a:pPr lvl="1"/>
            <a:r>
              <a:rPr lang="it-IT" dirty="0">
                <a:hlinkClick r:id="rId3"/>
              </a:rPr>
              <a:t>https://learn.microsoft.com/en-us/azure/architecture/</a:t>
            </a:r>
            <a:r>
              <a:rPr lang="it-IT" dirty="0"/>
              <a:t> </a:t>
            </a:r>
          </a:p>
          <a:p>
            <a:pPr lvl="1"/>
            <a:r>
              <a:rPr lang="it-IT" dirty="0">
                <a:hlinkClick r:id="rId4"/>
              </a:rPr>
              <a:t>https://learn.microsoft.com/en-us/azure/architecture/patterns/</a:t>
            </a:r>
            <a:r>
              <a:rPr lang="it-IT" dirty="0"/>
              <a:t> </a:t>
            </a:r>
          </a:p>
          <a:p>
            <a:pPr lvl="1"/>
            <a:endParaRPr lang="it-IT" dirty="0"/>
          </a:p>
        </p:txBody>
      </p:sp>
      <p:sp>
        <p:nvSpPr>
          <p:cNvPr id="4" name="Title 3">
            <a:extLst>
              <a:ext uri="{FF2B5EF4-FFF2-40B4-BE49-F238E27FC236}">
                <a16:creationId xmlns:a16="http://schemas.microsoft.com/office/drawing/2014/main" id="{C765C4EE-387B-AAAF-9A88-189838FADD4D}"/>
              </a:ext>
            </a:extLst>
          </p:cNvPr>
          <p:cNvSpPr>
            <a:spLocks noGrp="1"/>
          </p:cNvSpPr>
          <p:nvPr>
            <p:ph type="title"/>
          </p:nvPr>
        </p:nvSpPr>
        <p:spPr/>
        <p:txBody>
          <a:bodyPr/>
          <a:lstStyle/>
          <a:p>
            <a:r>
              <a:rPr lang="it-IT" dirty="0"/>
              <a:t>Rispolveriamo (?) vecchie conoscenze...</a:t>
            </a:r>
          </a:p>
        </p:txBody>
      </p:sp>
    </p:spTree>
    <p:extLst>
      <p:ext uri="{BB962C8B-B14F-4D97-AF65-F5344CB8AC3E}">
        <p14:creationId xmlns:p14="http://schemas.microsoft.com/office/powerpoint/2010/main" val="6004521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446A48E-C53E-42CA-0BE5-3CEA93668EB7}"/>
              </a:ext>
            </a:extLst>
          </p:cNvPr>
          <p:cNvSpPr>
            <a:spLocks noGrp="1"/>
          </p:cNvSpPr>
          <p:nvPr>
            <p:ph idx="1"/>
          </p:nvPr>
        </p:nvSpPr>
        <p:spPr>
          <a:xfrm>
            <a:off x="838200" y="1110882"/>
            <a:ext cx="10515600" cy="5066087"/>
          </a:xfrm>
        </p:spPr>
        <p:txBody>
          <a:bodyPr>
            <a:normAutofit/>
          </a:bodyPr>
          <a:lstStyle/>
          <a:p>
            <a:r>
              <a:rPr lang="it-IT" dirty="0"/>
              <a:t>I servizi Azure sono implementazioni di pattern</a:t>
            </a:r>
          </a:p>
          <a:p>
            <a:r>
              <a:rPr lang="it-IT" dirty="0"/>
              <a:t>I software sono implementazioni di pattern</a:t>
            </a:r>
          </a:p>
          <a:p>
            <a:r>
              <a:rPr lang="it-IT" dirty="0"/>
              <a:t>Preferisco i servizi Azure non per TUTTI gli aspetti funzionali</a:t>
            </a:r>
          </a:p>
          <a:p>
            <a:pPr lvl="1"/>
            <a:r>
              <a:rPr lang="it-IT" dirty="0"/>
              <a:t>Prendo solo gli aspetti che intersecano con i servizi on premise</a:t>
            </a:r>
          </a:p>
          <a:p>
            <a:r>
              <a:rPr lang="it-IT" dirty="0"/>
              <a:t>Preferisco i servizi Azure per gli aspetti non funzionali</a:t>
            </a:r>
          </a:p>
          <a:p>
            <a:pPr lvl="1"/>
            <a:r>
              <a:rPr lang="it-IT" dirty="0"/>
              <a:t>Alta disponibilità</a:t>
            </a:r>
          </a:p>
          <a:p>
            <a:pPr lvl="1"/>
            <a:r>
              <a:rPr lang="it-IT" dirty="0"/>
              <a:t>Resilienza</a:t>
            </a:r>
          </a:p>
          <a:p>
            <a:pPr lvl="1"/>
            <a:r>
              <a:rPr lang="it-IT" dirty="0"/>
              <a:t>Continuità</a:t>
            </a:r>
          </a:p>
          <a:p>
            <a:pPr lvl="1"/>
            <a:r>
              <a:rPr lang="it-IT" dirty="0"/>
              <a:t>Backup</a:t>
            </a:r>
          </a:p>
          <a:p>
            <a:pPr lvl="1"/>
            <a:r>
              <a:rPr lang="it-IT" dirty="0"/>
              <a:t>Operations</a:t>
            </a:r>
          </a:p>
          <a:p>
            <a:pPr lvl="1"/>
            <a:endParaRPr lang="it-IT" dirty="0"/>
          </a:p>
        </p:txBody>
      </p:sp>
      <p:sp>
        <p:nvSpPr>
          <p:cNvPr id="5" name="Title 4">
            <a:extLst>
              <a:ext uri="{FF2B5EF4-FFF2-40B4-BE49-F238E27FC236}">
                <a16:creationId xmlns:a16="http://schemas.microsoft.com/office/drawing/2014/main" id="{3A8B5D16-BD04-0D1E-7BEB-2948A338B247}"/>
              </a:ext>
            </a:extLst>
          </p:cNvPr>
          <p:cNvSpPr>
            <a:spLocks noGrp="1"/>
          </p:cNvSpPr>
          <p:nvPr>
            <p:ph type="title"/>
          </p:nvPr>
        </p:nvSpPr>
        <p:spPr/>
        <p:txBody>
          <a:bodyPr/>
          <a:lstStyle/>
          <a:p>
            <a:r>
              <a:rPr lang="it-IT" dirty="0"/>
              <a:t>I pattern e i servizi cloud</a:t>
            </a:r>
          </a:p>
        </p:txBody>
      </p:sp>
    </p:spTree>
    <p:extLst>
      <p:ext uri="{BB962C8B-B14F-4D97-AF65-F5344CB8AC3E}">
        <p14:creationId xmlns:p14="http://schemas.microsoft.com/office/powerpoint/2010/main" val="3081509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D52E79-EBD8-F304-4131-AED12E6625D1}"/>
              </a:ext>
            </a:extLst>
          </p:cNvPr>
          <p:cNvSpPr>
            <a:spLocks noGrp="1"/>
          </p:cNvSpPr>
          <p:nvPr>
            <p:ph type="title"/>
          </p:nvPr>
        </p:nvSpPr>
        <p:spPr/>
        <p:txBody>
          <a:bodyPr/>
          <a:lstStyle/>
          <a:p>
            <a:r>
              <a:rPr lang="en-US" dirty="0" err="1"/>
              <a:t>GoF</a:t>
            </a:r>
            <a:r>
              <a:rPr lang="en-US" dirty="0"/>
              <a:t> Design Patterns</a:t>
            </a:r>
            <a:endParaRPr lang="it-IT" dirty="0"/>
          </a:p>
        </p:txBody>
      </p:sp>
      <p:graphicFrame>
        <p:nvGraphicFramePr>
          <p:cNvPr id="5" name="Content Placeholder 4">
            <a:extLst>
              <a:ext uri="{FF2B5EF4-FFF2-40B4-BE49-F238E27FC236}">
                <a16:creationId xmlns:a16="http://schemas.microsoft.com/office/drawing/2014/main" id="{CE6121A2-E534-35B7-82C9-6F8A7BEDB15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260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E00F-ECD9-074F-8D3D-4C362420AE7B}"/>
              </a:ext>
            </a:extLst>
          </p:cNvPr>
          <p:cNvSpPr>
            <a:spLocks noGrp="1"/>
          </p:cNvSpPr>
          <p:nvPr>
            <p:ph type="title"/>
          </p:nvPr>
        </p:nvSpPr>
        <p:spPr/>
        <p:txBody>
          <a:bodyPr/>
          <a:lstStyle/>
          <a:p>
            <a:r>
              <a:rPr lang="en-US"/>
              <a:t>Pattern Creational</a:t>
            </a:r>
            <a:endParaRPr lang="it-IT" dirty="0"/>
          </a:p>
        </p:txBody>
      </p:sp>
      <p:sp>
        <p:nvSpPr>
          <p:cNvPr id="11" name="Content Placeholder 10">
            <a:extLst>
              <a:ext uri="{FF2B5EF4-FFF2-40B4-BE49-F238E27FC236}">
                <a16:creationId xmlns:a16="http://schemas.microsoft.com/office/drawing/2014/main" id="{B4B48259-163F-3034-CDA5-3A674AD75263}"/>
              </a:ext>
            </a:extLst>
          </p:cNvPr>
          <p:cNvSpPr>
            <a:spLocks noGrp="1"/>
          </p:cNvSpPr>
          <p:nvPr>
            <p:ph sz="half" idx="1"/>
          </p:nvPr>
        </p:nvSpPr>
        <p:spPr/>
        <p:txBody>
          <a:bodyPr>
            <a:normAutofit fontScale="62500" lnSpcReduction="20000"/>
          </a:bodyPr>
          <a:lstStyle/>
          <a:p>
            <a:r>
              <a:rPr lang="it-IT" altLang="it-IT" dirty="0"/>
              <a:t>I pattern </a:t>
            </a:r>
            <a:r>
              <a:rPr lang="it-IT" altLang="it-IT" dirty="0" err="1"/>
              <a:t>creazionali</a:t>
            </a:r>
            <a:r>
              <a:rPr lang="it-IT" altLang="it-IT" dirty="0"/>
              <a:t> sono una categoria di design patterns che si occupano della creazione di oggetti, astraendo il processo di istanziazione in modo che il sistema sia indipendente da come gli oggetti vengono creati, composti e rappresentati. </a:t>
            </a:r>
          </a:p>
          <a:p>
            <a:r>
              <a:rPr lang="it-IT" altLang="it-IT" dirty="0"/>
              <a:t>Questi pattern sono utili per gestire la creazione di oggetti in modo flessibile e riutilizzabile, riducendo le dipendenze e facilitando la manutenzione del codice.</a:t>
            </a:r>
          </a:p>
          <a:p>
            <a:endParaRPr lang="it-IT" dirty="0"/>
          </a:p>
        </p:txBody>
      </p:sp>
      <p:sp>
        <p:nvSpPr>
          <p:cNvPr id="5" name="Content Placeholder 4">
            <a:extLst>
              <a:ext uri="{FF2B5EF4-FFF2-40B4-BE49-F238E27FC236}">
                <a16:creationId xmlns:a16="http://schemas.microsoft.com/office/drawing/2014/main" id="{C2D771E2-90BC-4887-23C2-93BC77CD0A4F}"/>
              </a:ext>
            </a:extLst>
          </p:cNvPr>
          <p:cNvSpPr>
            <a:spLocks noGrp="1"/>
          </p:cNvSpPr>
          <p:nvPr>
            <p:ph sz="half" idx="2"/>
          </p:nvPr>
        </p:nvSpPr>
        <p:spPr/>
        <p:txBody>
          <a:bodyPr>
            <a:normAutofit fontScale="62500" lnSpcReduction="20000"/>
          </a:bodyPr>
          <a:lstStyle/>
          <a:p>
            <a:r>
              <a:rPr lang="it-IT" altLang="it-IT" dirty="0"/>
              <a:t>Abstract </a:t>
            </a:r>
            <a:r>
              <a:rPr lang="it-IT" altLang="it-IT" dirty="0" err="1"/>
              <a:t>Factory</a:t>
            </a:r>
            <a:r>
              <a:rPr lang="it-IT" altLang="it-IT" dirty="0"/>
              <a:t>: Fornisce un’interfaccia per creare famiglie di oggetti correlati o dipendenti senza specificare le loro classi concrete. </a:t>
            </a:r>
          </a:p>
          <a:p>
            <a:r>
              <a:rPr lang="it-IT" altLang="it-IT" dirty="0"/>
              <a:t>Builder: Separa la costruzione di un oggetto complesso dalla sua rappresentazione, in modo che lo stesso processo di costruzione possa creare diverse rappresentazioni. </a:t>
            </a:r>
          </a:p>
          <a:p>
            <a:r>
              <a:rPr lang="it-IT" altLang="it-IT" dirty="0" err="1"/>
              <a:t>Factory</a:t>
            </a:r>
            <a:r>
              <a:rPr lang="it-IT" altLang="it-IT" dirty="0"/>
              <a:t> Method: Definisce un’interfaccia per creare un oggetto, ma lascia che le sottoclassi decidano quale classe istanziare. Il </a:t>
            </a:r>
            <a:r>
              <a:rPr lang="it-IT" altLang="it-IT" dirty="0" err="1"/>
              <a:t>Factory</a:t>
            </a:r>
            <a:r>
              <a:rPr lang="it-IT" altLang="it-IT" dirty="0"/>
              <a:t> Method consente a una classe di delegare l’istanziazione a sottoclassi. </a:t>
            </a:r>
          </a:p>
          <a:p>
            <a:r>
              <a:rPr lang="it-IT" altLang="it-IT" dirty="0" err="1"/>
              <a:t>Prototype</a:t>
            </a:r>
            <a:r>
              <a:rPr lang="it-IT" altLang="it-IT" dirty="0"/>
              <a:t>: Crea nuovi oggetti clonandone uno esistente, consentendo di aggiungere o rimuovere proprietà all’oggetto clonato senza influenzare l’originale. </a:t>
            </a:r>
          </a:p>
          <a:p>
            <a:r>
              <a:rPr lang="it-IT" altLang="it-IT" dirty="0"/>
              <a:t>Singleton: Assicura che una classe abbia solo una istanza e fornisce un punto di accesso globale a quell’istanza. </a:t>
            </a:r>
          </a:p>
          <a:p>
            <a:endParaRPr lang="it-IT" dirty="0"/>
          </a:p>
          <a:p>
            <a:endParaRPr lang="it-IT" dirty="0"/>
          </a:p>
        </p:txBody>
      </p:sp>
      <p:sp>
        <p:nvSpPr>
          <p:cNvPr id="12" name="TextBox 11">
            <a:extLst>
              <a:ext uri="{FF2B5EF4-FFF2-40B4-BE49-F238E27FC236}">
                <a16:creationId xmlns:a16="http://schemas.microsoft.com/office/drawing/2014/main" id="{883F9188-3DA3-E8F6-8935-0E03813B375F}"/>
              </a:ext>
            </a:extLst>
          </p:cNvPr>
          <p:cNvSpPr txBox="1"/>
          <p:nvPr/>
        </p:nvSpPr>
        <p:spPr>
          <a:xfrm>
            <a:off x="8879115" y="112991"/>
            <a:ext cx="3191258" cy="369332"/>
          </a:xfrm>
          <a:prstGeom prst="rect">
            <a:avLst/>
          </a:prstGeom>
          <a:noFill/>
        </p:spPr>
        <p:txBody>
          <a:bodyPr wrap="none" rtlCol="0">
            <a:spAutoFit/>
          </a:bodyPr>
          <a:lstStyle/>
          <a:p>
            <a:r>
              <a:rPr lang="en-US" dirty="0"/>
              <a:t>.NET interface static members</a:t>
            </a:r>
            <a:endParaRPr lang="it-IT" dirty="0"/>
          </a:p>
        </p:txBody>
      </p:sp>
      <p:sp>
        <p:nvSpPr>
          <p:cNvPr id="6" name="&quot;Not Allowed&quot; Symbol 5">
            <a:extLst>
              <a:ext uri="{FF2B5EF4-FFF2-40B4-BE49-F238E27FC236}">
                <a16:creationId xmlns:a16="http://schemas.microsoft.com/office/drawing/2014/main" id="{2638864B-4ABB-72B9-57B2-0B24FFCDC497}"/>
              </a:ext>
            </a:extLst>
          </p:cNvPr>
          <p:cNvSpPr/>
          <p:nvPr/>
        </p:nvSpPr>
        <p:spPr>
          <a:xfrm>
            <a:off x="4305300" y="2343150"/>
            <a:ext cx="3790950" cy="3333750"/>
          </a:xfrm>
          <a:prstGeom prst="noSmoking">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487107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7935B-1FCC-2D3E-3BE5-E30E42922A37}"/>
              </a:ext>
            </a:extLst>
          </p:cNvPr>
          <p:cNvSpPr>
            <a:spLocks noGrp="1"/>
          </p:cNvSpPr>
          <p:nvPr>
            <p:ph type="title"/>
          </p:nvPr>
        </p:nvSpPr>
        <p:spPr/>
        <p:txBody>
          <a:bodyPr/>
          <a:lstStyle/>
          <a:p>
            <a:r>
              <a:rPr lang="en-US" dirty="0"/>
              <a:t>Pattern </a:t>
            </a:r>
            <a:r>
              <a:rPr lang="en-US" dirty="0" err="1"/>
              <a:t>Strutturali</a:t>
            </a:r>
            <a:endParaRPr lang="it-IT" dirty="0"/>
          </a:p>
        </p:txBody>
      </p:sp>
      <p:sp>
        <p:nvSpPr>
          <p:cNvPr id="3" name="Content Placeholder 2">
            <a:extLst>
              <a:ext uri="{FF2B5EF4-FFF2-40B4-BE49-F238E27FC236}">
                <a16:creationId xmlns:a16="http://schemas.microsoft.com/office/drawing/2014/main" id="{7CB312FD-F45E-B750-A0D1-3D0EFF87A7DD}"/>
              </a:ext>
            </a:extLst>
          </p:cNvPr>
          <p:cNvSpPr>
            <a:spLocks noGrp="1"/>
          </p:cNvSpPr>
          <p:nvPr>
            <p:ph sz="half" idx="1"/>
          </p:nvPr>
        </p:nvSpPr>
        <p:spPr/>
        <p:txBody>
          <a:bodyPr>
            <a:normAutofit fontScale="62500" lnSpcReduction="20000"/>
          </a:bodyPr>
          <a:lstStyle/>
          <a:p>
            <a:r>
              <a:rPr lang="it-IT" b="0" i="0" dirty="0">
                <a:solidFill>
                  <a:srgbClr val="111111"/>
                </a:solidFill>
                <a:effectLst/>
                <a:latin typeface="-apple-system"/>
              </a:rPr>
              <a:t>I pattern strutturali sono un gruppo di design patterns che si occupano di come le classi e gli oggetti vengono composti per formare strutture più grandi. I pattern strutturali semplificano la struttura fornendo modi per identificare relazioni semplici tra entità, in modo che il sistema sia più facile da capire e da lavorare. </a:t>
            </a:r>
          </a:p>
          <a:p>
            <a:endParaRPr lang="it-IT" dirty="0"/>
          </a:p>
        </p:txBody>
      </p:sp>
      <p:sp>
        <p:nvSpPr>
          <p:cNvPr id="4" name="Content Placeholder 3">
            <a:extLst>
              <a:ext uri="{FF2B5EF4-FFF2-40B4-BE49-F238E27FC236}">
                <a16:creationId xmlns:a16="http://schemas.microsoft.com/office/drawing/2014/main" id="{7BAF0574-AC10-02D9-FE76-1F3EFC8A52D5}"/>
              </a:ext>
            </a:extLst>
          </p:cNvPr>
          <p:cNvSpPr>
            <a:spLocks noGrp="1"/>
          </p:cNvSpPr>
          <p:nvPr>
            <p:ph sz="half" idx="2"/>
          </p:nvPr>
        </p:nvSpPr>
        <p:spPr/>
        <p:txBody>
          <a:bodyPr>
            <a:normAutofit fontScale="62500" lnSpcReduction="20000"/>
          </a:bodyPr>
          <a:lstStyle/>
          <a:p>
            <a:pPr algn="l">
              <a:buFont typeface="Arial" panose="020B0604020202020204" pitchFamily="34" charset="0"/>
              <a:buChar char="•"/>
            </a:pPr>
            <a:r>
              <a:rPr lang="it-IT" b="1" i="0" dirty="0">
                <a:solidFill>
                  <a:srgbClr val="111111"/>
                </a:solidFill>
                <a:effectLst/>
                <a:latin typeface="-apple-system"/>
              </a:rPr>
              <a:t>Adapter</a:t>
            </a:r>
            <a:r>
              <a:rPr lang="it-IT" b="0" i="0" dirty="0">
                <a:solidFill>
                  <a:srgbClr val="111111"/>
                </a:solidFill>
                <a:effectLst/>
                <a:latin typeface="-apple-system"/>
              </a:rPr>
              <a:t>: Consente a interfacce incompatibili di lavorare insieme. Agisce come un ponte tra due interfacce incompatibili.</a:t>
            </a:r>
          </a:p>
          <a:p>
            <a:pPr algn="l">
              <a:buFont typeface="Arial" panose="020B0604020202020204" pitchFamily="34" charset="0"/>
              <a:buChar char="•"/>
            </a:pPr>
            <a:r>
              <a:rPr lang="it-IT" b="1" i="0" dirty="0">
                <a:solidFill>
                  <a:srgbClr val="111111"/>
                </a:solidFill>
                <a:effectLst/>
                <a:latin typeface="-apple-system"/>
              </a:rPr>
              <a:t>Bridge</a:t>
            </a:r>
            <a:r>
              <a:rPr lang="it-IT" b="0" i="0" dirty="0">
                <a:solidFill>
                  <a:srgbClr val="111111"/>
                </a:solidFill>
                <a:effectLst/>
                <a:latin typeface="-apple-system"/>
              </a:rPr>
              <a:t>: Separa l’astrazione dall’implementazione in modo che le due possano variare indipendentemente.</a:t>
            </a:r>
          </a:p>
          <a:p>
            <a:pPr algn="l">
              <a:buFont typeface="Arial" panose="020B0604020202020204" pitchFamily="34" charset="0"/>
              <a:buChar char="•"/>
            </a:pPr>
            <a:r>
              <a:rPr lang="it-IT" b="1" i="0" dirty="0">
                <a:solidFill>
                  <a:srgbClr val="111111"/>
                </a:solidFill>
                <a:effectLst/>
                <a:latin typeface="-apple-system"/>
              </a:rPr>
              <a:t>Composite</a:t>
            </a:r>
            <a:r>
              <a:rPr lang="it-IT" b="0" i="0" dirty="0">
                <a:solidFill>
                  <a:srgbClr val="111111"/>
                </a:solidFill>
                <a:effectLst/>
                <a:latin typeface="-apple-system"/>
              </a:rPr>
              <a:t>: Consente di trattare singoli oggetti e composizioni di oggetti in modo uniforme.</a:t>
            </a:r>
          </a:p>
          <a:p>
            <a:pPr algn="l">
              <a:buFont typeface="Arial" panose="020B0604020202020204" pitchFamily="34" charset="0"/>
              <a:buChar char="•"/>
            </a:pPr>
            <a:r>
              <a:rPr lang="it-IT" b="1" i="0" dirty="0">
                <a:solidFill>
                  <a:srgbClr val="111111"/>
                </a:solidFill>
                <a:effectLst/>
                <a:latin typeface="-apple-system"/>
              </a:rPr>
              <a:t>Decorator</a:t>
            </a:r>
            <a:r>
              <a:rPr lang="it-IT" b="0" i="0" dirty="0">
                <a:solidFill>
                  <a:srgbClr val="111111"/>
                </a:solidFill>
                <a:effectLst/>
                <a:latin typeface="-apple-system"/>
              </a:rPr>
              <a:t>: Aggiunge responsabilità aggiuntive a un oggetto in modo dinamico.</a:t>
            </a:r>
          </a:p>
          <a:p>
            <a:pPr algn="l">
              <a:buFont typeface="Arial" panose="020B0604020202020204" pitchFamily="34" charset="0"/>
              <a:buChar char="•"/>
            </a:pPr>
            <a:r>
              <a:rPr lang="it-IT" b="1" i="0" dirty="0" err="1">
                <a:solidFill>
                  <a:srgbClr val="111111"/>
                </a:solidFill>
                <a:effectLst/>
                <a:latin typeface="-apple-system"/>
              </a:rPr>
              <a:t>Façade</a:t>
            </a:r>
            <a:r>
              <a:rPr lang="it-IT" b="0" i="0" dirty="0">
                <a:solidFill>
                  <a:srgbClr val="111111"/>
                </a:solidFill>
                <a:effectLst/>
                <a:latin typeface="-apple-system"/>
              </a:rPr>
              <a:t>: Fornisce un’interfaccia unificata a un insieme di interfacce in un sottosistema, rendendo il sottosistema più facile da utilizzare.</a:t>
            </a:r>
          </a:p>
          <a:p>
            <a:pPr algn="l">
              <a:buFont typeface="Arial" panose="020B0604020202020204" pitchFamily="34" charset="0"/>
              <a:buChar char="•"/>
            </a:pPr>
            <a:r>
              <a:rPr lang="it-IT" b="1" i="0" dirty="0" err="1">
                <a:solidFill>
                  <a:srgbClr val="111111"/>
                </a:solidFill>
                <a:effectLst/>
                <a:latin typeface="-apple-system"/>
              </a:rPr>
              <a:t>Flyweight</a:t>
            </a:r>
            <a:r>
              <a:rPr lang="it-IT" b="0" i="0" dirty="0">
                <a:solidFill>
                  <a:srgbClr val="111111"/>
                </a:solidFill>
                <a:effectLst/>
                <a:latin typeface="-apple-system"/>
              </a:rPr>
              <a:t>: Riduce il costo della creazione e manipolazione di un gran numero di oggetti simili.</a:t>
            </a:r>
          </a:p>
          <a:p>
            <a:pPr algn="l">
              <a:buFont typeface="Arial" panose="020B0604020202020204" pitchFamily="34" charset="0"/>
              <a:buChar char="•"/>
            </a:pPr>
            <a:r>
              <a:rPr lang="it-IT" b="1" i="0" dirty="0">
                <a:solidFill>
                  <a:srgbClr val="111111"/>
                </a:solidFill>
                <a:effectLst/>
                <a:latin typeface="-apple-system"/>
              </a:rPr>
              <a:t>Proxy</a:t>
            </a:r>
            <a:r>
              <a:rPr lang="it-IT" b="0" i="0" dirty="0">
                <a:solidFill>
                  <a:srgbClr val="111111"/>
                </a:solidFill>
                <a:effectLst/>
                <a:latin typeface="-apple-system"/>
              </a:rPr>
              <a:t>: Fornisce un surrogato o segnaposto per un altro oggetto per controllare l’accesso ad esso.</a:t>
            </a:r>
          </a:p>
          <a:p>
            <a:endParaRPr lang="it-IT" dirty="0"/>
          </a:p>
          <a:p>
            <a:endParaRPr lang="it-IT" dirty="0"/>
          </a:p>
          <a:p>
            <a:endParaRPr lang="it-IT" dirty="0"/>
          </a:p>
        </p:txBody>
      </p:sp>
    </p:spTree>
    <p:extLst>
      <p:ext uri="{BB962C8B-B14F-4D97-AF65-F5344CB8AC3E}">
        <p14:creationId xmlns:p14="http://schemas.microsoft.com/office/powerpoint/2010/main" val="705103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1468C-2033-4940-B7BA-65EAE8D0F087}"/>
              </a:ext>
            </a:extLst>
          </p:cNvPr>
          <p:cNvSpPr>
            <a:spLocks noGrp="1"/>
          </p:cNvSpPr>
          <p:nvPr>
            <p:ph type="title"/>
          </p:nvPr>
        </p:nvSpPr>
        <p:spPr>
          <a:xfrm>
            <a:off x="838200" y="0"/>
            <a:ext cx="10515600" cy="876499"/>
          </a:xfrm>
        </p:spPr>
        <p:txBody>
          <a:bodyPr>
            <a:normAutofit/>
          </a:bodyPr>
          <a:lstStyle/>
          <a:p>
            <a:r>
              <a:rPr lang="en-US" dirty="0"/>
              <a:t>Pattern </a:t>
            </a:r>
            <a:r>
              <a:rPr lang="en-US" dirty="0" err="1"/>
              <a:t>Strutturali</a:t>
            </a:r>
            <a:endParaRPr lang="en-US" dirty="0"/>
          </a:p>
        </p:txBody>
      </p:sp>
      <p:sp>
        <p:nvSpPr>
          <p:cNvPr id="14" name="Text Placeholder 13">
            <a:extLst>
              <a:ext uri="{FF2B5EF4-FFF2-40B4-BE49-F238E27FC236}">
                <a16:creationId xmlns:a16="http://schemas.microsoft.com/office/drawing/2014/main" id="{C6B1AE15-33FC-4B88-B60A-96501D19CD92}"/>
              </a:ext>
            </a:extLst>
          </p:cNvPr>
          <p:cNvSpPr>
            <a:spLocks noGrp="1"/>
          </p:cNvSpPr>
          <p:nvPr>
            <p:ph type="body" idx="1"/>
          </p:nvPr>
        </p:nvSpPr>
        <p:spPr>
          <a:xfrm>
            <a:off x="839789" y="1681163"/>
            <a:ext cx="5157787" cy="823912"/>
          </a:xfrm>
        </p:spPr>
        <p:txBody>
          <a:bodyPr/>
          <a:lstStyle/>
          <a:p>
            <a:r>
              <a:rPr lang="en-US" dirty="0"/>
              <a:t>Pattern Façade</a:t>
            </a:r>
            <a:endParaRPr lang="it-IT" dirty="0"/>
          </a:p>
        </p:txBody>
      </p:sp>
      <p:sp>
        <p:nvSpPr>
          <p:cNvPr id="3" name="Content Placeholder 2">
            <a:extLst>
              <a:ext uri="{FF2B5EF4-FFF2-40B4-BE49-F238E27FC236}">
                <a16:creationId xmlns:a16="http://schemas.microsoft.com/office/drawing/2014/main" id="{E0F6FD70-FD40-4E8E-A69E-61F117C8B145}"/>
              </a:ext>
            </a:extLst>
          </p:cNvPr>
          <p:cNvSpPr>
            <a:spLocks noGrp="1"/>
          </p:cNvSpPr>
          <p:nvPr>
            <p:ph sz="half" idx="2"/>
          </p:nvPr>
        </p:nvSpPr>
        <p:spPr>
          <a:xfrm>
            <a:off x="839789" y="2505075"/>
            <a:ext cx="5157787" cy="3684588"/>
          </a:xfrm>
        </p:spPr>
        <p:txBody>
          <a:bodyPr>
            <a:normAutofit fontScale="70000" lnSpcReduction="20000"/>
          </a:bodyPr>
          <a:lstStyle/>
          <a:p>
            <a:r>
              <a:rPr lang="it-IT" dirty="0"/>
              <a:t>Il pattern </a:t>
            </a:r>
            <a:r>
              <a:rPr lang="it-IT" dirty="0" err="1"/>
              <a:t>Façade</a:t>
            </a:r>
            <a:r>
              <a:rPr lang="it-IT" dirty="0"/>
              <a:t> è un design pattern strutturale che fornisce un’interfaccia semplificata a un insieme di interfacce in un sottosistema, rendendo il sottosistema più facile da utilizzare. </a:t>
            </a:r>
          </a:p>
          <a:p>
            <a:r>
              <a:rPr lang="it-IT" dirty="0"/>
              <a:t>Il pattern </a:t>
            </a:r>
            <a:r>
              <a:rPr lang="it-IT" dirty="0" err="1"/>
              <a:t>Façade</a:t>
            </a:r>
            <a:r>
              <a:rPr lang="it-IT" dirty="0"/>
              <a:t> può essere implementato creando una classe ‘</a:t>
            </a:r>
            <a:r>
              <a:rPr lang="it-IT" dirty="0" err="1"/>
              <a:t>Facade</a:t>
            </a:r>
            <a:r>
              <a:rPr lang="it-IT" dirty="0"/>
              <a:t>’ che contiene un insieme di membri che delegano le chiamate ai componenti del sottosistema appropriati. </a:t>
            </a:r>
          </a:p>
          <a:p>
            <a:r>
              <a:rPr lang="it-IT" dirty="0"/>
              <a:t>Questo permette di isolare la complessità del sottosistema dai clienti e di promuovere un accoppiamento debole tra il sottosistema e i suoi clienti.</a:t>
            </a:r>
          </a:p>
        </p:txBody>
      </p:sp>
      <p:sp>
        <p:nvSpPr>
          <p:cNvPr id="15" name="Text Placeholder 14">
            <a:extLst>
              <a:ext uri="{FF2B5EF4-FFF2-40B4-BE49-F238E27FC236}">
                <a16:creationId xmlns:a16="http://schemas.microsoft.com/office/drawing/2014/main" id="{12A7177F-0762-BDF7-F6B3-093912D533C7}"/>
              </a:ext>
            </a:extLst>
          </p:cNvPr>
          <p:cNvSpPr>
            <a:spLocks noGrp="1"/>
          </p:cNvSpPr>
          <p:nvPr>
            <p:ph type="body" sz="quarter" idx="3"/>
          </p:nvPr>
        </p:nvSpPr>
        <p:spPr>
          <a:xfrm>
            <a:off x="6172203" y="1681163"/>
            <a:ext cx="5183188" cy="823912"/>
          </a:xfrm>
        </p:spPr>
        <p:txBody>
          <a:bodyPr/>
          <a:lstStyle/>
          <a:p>
            <a:r>
              <a:rPr lang="en-US" dirty="0"/>
              <a:t>Pattern Proxy</a:t>
            </a:r>
            <a:endParaRPr lang="it-IT" dirty="0"/>
          </a:p>
        </p:txBody>
      </p:sp>
      <p:sp>
        <p:nvSpPr>
          <p:cNvPr id="16" name="Content Placeholder 15">
            <a:extLst>
              <a:ext uri="{FF2B5EF4-FFF2-40B4-BE49-F238E27FC236}">
                <a16:creationId xmlns:a16="http://schemas.microsoft.com/office/drawing/2014/main" id="{9D8444BE-92FD-B0F5-8147-2CD4FC83DD97}"/>
              </a:ext>
            </a:extLst>
          </p:cNvPr>
          <p:cNvSpPr>
            <a:spLocks noGrp="1"/>
          </p:cNvSpPr>
          <p:nvPr>
            <p:ph sz="quarter" idx="4"/>
          </p:nvPr>
        </p:nvSpPr>
        <p:spPr>
          <a:xfrm>
            <a:off x="6172203" y="2505075"/>
            <a:ext cx="5183188" cy="3684588"/>
          </a:xfrm>
        </p:spPr>
        <p:txBody>
          <a:bodyPr>
            <a:normAutofit fontScale="70000" lnSpcReduction="20000"/>
          </a:bodyPr>
          <a:lstStyle/>
          <a:p>
            <a:r>
              <a:rPr lang="it-IT" dirty="0"/>
              <a:t>Il pattern Proxy in C# è un design pattern strutturale che fornisce un oggetto surrogato o segnaposto per un altro oggetto per controllare l’accesso a quest’ultimo. </a:t>
            </a:r>
          </a:p>
          <a:p>
            <a:r>
              <a:rPr lang="it-IT" dirty="0"/>
              <a:t>Questo è utile per gestire operazioni costose o complesse quando si accede a un oggetto, per fornire una livello aggiuntivo di sicurezza, o per aggiungere funzionalità aggiuntive durante l’accesso all’oggetto.</a:t>
            </a:r>
          </a:p>
          <a:p>
            <a:endParaRPr lang="it-IT" dirty="0"/>
          </a:p>
        </p:txBody>
      </p:sp>
    </p:spTree>
    <p:extLst>
      <p:ext uri="{BB962C8B-B14F-4D97-AF65-F5344CB8AC3E}">
        <p14:creationId xmlns:p14="http://schemas.microsoft.com/office/powerpoint/2010/main" val="35721674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530CF-2207-1CA0-7F36-9E9338A777BD}"/>
              </a:ext>
            </a:extLst>
          </p:cNvPr>
          <p:cNvSpPr>
            <a:spLocks noGrp="1"/>
          </p:cNvSpPr>
          <p:nvPr>
            <p:ph type="title"/>
          </p:nvPr>
        </p:nvSpPr>
        <p:spPr/>
        <p:txBody>
          <a:bodyPr/>
          <a:lstStyle/>
          <a:p>
            <a:r>
              <a:rPr lang="en-US" dirty="0" err="1"/>
              <a:t>Differenza</a:t>
            </a:r>
            <a:r>
              <a:rPr lang="en-US" dirty="0"/>
              <a:t> </a:t>
            </a:r>
            <a:r>
              <a:rPr lang="en-US" dirty="0" err="1"/>
              <a:t>tra</a:t>
            </a:r>
            <a:r>
              <a:rPr lang="en-US" dirty="0"/>
              <a:t> Façade e Proxy</a:t>
            </a:r>
            <a:endParaRPr lang="it-IT" dirty="0"/>
          </a:p>
        </p:txBody>
      </p:sp>
      <p:sp>
        <p:nvSpPr>
          <p:cNvPr id="3" name="Content Placeholder 2">
            <a:extLst>
              <a:ext uri="{FF2B5EF4-FFF2-40B4-BE49-F238E27FC236}">
                <a16:creationId xmlns:a16="http://schemas.microsoft.com/office/drawing/2014/main" id="{EBED3A17-3AC1-CC5F-7AD9-044A53129159}"/>
              </a:ext>
            </a:extLst>
          </p:cNvPr>
          <p:cNvSpPr>
            <a:spLocks noGrp="1"/>
          </p:cNvSpPr>
          <p:nvPr>
            <p:ph idx="1"/>
          </p:nvPr>
        </p:nvSpPr>
        <p:spPr/>
        <p:txBody>
          <a:bodyPr>
            <a:normAutofit fontScale="85000" lnSpcReduction="20000"/>
          </a:bodyPr>
          <a:lstStyle/>
          <a:p>
            <a:pPr algn="l"/>
            <a:r>
              <a:rPr lang="it-IT" b="0" i="0" dirty="0">
                <a:solidFill>
                  <a:srgbClr val="111111"/>
                </a:solidFill>
                <a:effectLst/>
                <a:latin typeface="-apple-system"/>
              </a:rPr>
              <a:t>Il pattern </a:t>
            </a:r>
            <a:r>
              <a:rPr lang="it-IT" b="1" i="0" dirty="0" err="1">
                <a:solidFill>
                  <a:srgbClr val="111111"/>
                </a:solidFill>
                <a:effectLst/>
                <a:latin typeface="-apple-system"/>
              </a:rPr>
              <a:t>Façade</a:t>
            </a:r>
            <a:r>
              <a:rPr lang="it-IT" b="1" i="0" dirty="0">
                <a:solidFill>
                  <a:srgbClr val="111111"/>
                </a:solidFill>
                <a:effectLst/>
                <a:latin typeface="-apple-system"/>
              </a:rPr>
              <a:t> </a:t>
            </a:r>
            <a:r>
              <a:rPr lang="it-IT" b="0" i="0" dirty="0">
                <a:solidFill>
                  <a:srgbClr val="111111"/>
                </a:solidFill>
                <a:effectLst/>
                <a:latin typeface="-apple-system"/>
              </a:rPr>
              <a:t>e il pattern </a:t>
            </a:r>
            <a:r>
              <a:rPr lang="it-IT" b="1" i="0" dirty="0">
                <a:solidFill>
                  <a:srgbClr val="111111"/>
                </a:solidFill>
                <a:effectLst/>
                <a:latin typeface="-apple-system"/>
              </a:rPr>
              <a:t>Proxy</a:t>
            </a:r>
            <a:r>
              <a:rPr lang="it-IT" b="0" i="0" dirty="0">
                <a:solidFill>
                  <a:srgbClr val="111111"/>
                </a:solidFill>
                <a:effectLst/>
                <a:latin typeface="-apple-system"/>
              </a:rPr>
              <a:t> sono entrambi pattern strutturali, ma hanno scopi e implementazioni differenti:</a:t>
            </a:r>
          </a:p>
          <a:p>
            <a:pPr lvl="1"/>
            <a:r>
              <a:rPr lang="it-IT" b="1" i="0" dirty="0" err="1">
                <a:solidFill>
                  <a:srgbClr val="111111"/>
                </a:solidFill>
                <a:effectLst/>
                <a:latin typeface="-apple-system"/>
              </a:rPr>
              <a:t>Facade</a:t>
            </a:r>
            <a:r>
              <a:rPr lang="it-IT" b="0" i="0" dirty="0">
                <a:solidFill>
                  <a:srgbClr val="111111"/>
                </a:solidFill>
                <a:effectLst/>
                <a:latin typeface="-apple-system"/>
              </a:rPr>
              <a:t>: Questo pattern è utilizzato per creare un’interfaccia semplice per un sottosistema complesso. Il suo obiettivo principale è semplificare l’interazione tra il client e il sottosistema. Il pattern </a:t>
            </a:r>
            <a:r>
              <a:rPr lang="it-IT" b="0" i="0" dirty="0" err="1">
                <a:solidFill>
                  <a:srgbClr val="111111"/>
                </a:solidFill>
                <a:effectLst/>
                <a:latin typeface="-apple-system"/>
              </a:rPr>
              <a:t>Facade</a:t>
            </a:r>
            <a:r>
              <a:rPr lang="it-IT" b="0" i="0" dirty="0">
                <a:solidFill>
                  <a:srgbClr val="111111"/>
                </a:solidFill>
                <a:effectLst/>
                <a:latin typeface="-apple-system"/>
              </a:rPr>
              <a:t> non nasconde le classi del sottosistema; piuttosto, fornisce un’interfaccia unica che ridirige le chiamate ai metodi appropriati all’interno del sottosistema. È come una reception che aiuta a indirizzare le tue richieste al dipartimento giusto all’interno di un’organizzazione.</a:t>
            </a:r>
          </a:p>
          <a:p>
            <a:pPr lvl="1"/>
            <a:r>
              <a:rPr lang="it-IT" b="1" i="0" dirty="0">
                <a:solidFill>
                  <a:srgbClr val="111111"/>
                </a:solidFill>
                <a:effectLst/>
                <a:latin typeface="-apple-system"/>
              </a:rPr>
              <a:t>Proxy</a:t>
            </a:r>
            <a:r>
              <a:rPr lang="it-IT" b="0" i="0" dirty="0">
                <a:solidFill>
                  <a:srgbClr val="111111"/>
                </a:solidFill>
                <a:effectLst/>
                <a:latin typeface="-apple-system"/>
              </a:rPr>
              <a:t>: Questo pattern fornisce un sostituto per un altro oggetto per controllare l’accesso a esso. Il Proxy può aggiungere funzionalità come il controllo dell’accesso, il caricamento pigro, o il </a:t>
            </a:r>
            <a:r>
              <a:rPr lang="it-IT" b="0" i="0" dirty="0" err="1">
                <a:solidFill>
                  <a:srgbClr val="111111"/>
                </a:solidFill>
                <a:effectLst/>
                <a:latin typeface="-apple-system"/>
              </a:rPr>
              <a:t>logging</a:t>
            </a:r>
            <a:r>
              <a:rPr lang="it-IT" b="0" i="0" dirty="0">
                <a:solidFill>
                  <a:srgbClr val="111111"/>
                </a:solidFill>
                <a:effectLst/>
                <a:latin typeface="-apple-system"/>
              </a:rPr>
              <a:t>, senza modificare il codice dell’oggetto originale. È come un intermediario che controlla l’accesso a una risorsa, potenzialmente eseguendo azioni aggiuntive quando quella risorsa viene richiesta.</a:t>
            </a:r>
          </a:p>
          <a:p>
            <a:pPr algn="l"/>
            <a:r>
              <a:rPr lang="it-IT" b="0" i="0" dirty="0">
                <a:solidFill>
                  <a:srgbClr val="111111"/>
                </a:solidFill>
                <a:effectLst/>
                <a:latin typeface="-apple-system"/>
              </a:rPr>
              <a:t>In sintesi, il </a:t>
            </a:r>
            <a:r>
              <a:rPr lang="it-IT" b="1" i="0" dirty="0">
                <a:solidFill>
                  <a:srgbClr val="111111"/>
                </a:solidFill>
                <a:effectLst/>
                <a:latin typeface="-apple-system"/>
              </a:rPr>
              <a:t> </a:t>
            </a:r>
            <a:r>
              <a:rPr lang="it-IT" b="1" i="0" dirty="0" err="1">
                <a:solidFill>
                  <a:srgbClr val="111111"/>
                </a:solidFill>
                <a:effectLst/>
                <a:latin typeface="-apple-system"/>
              </a:rPr>
              <a:t>Façade</a:t>
            </a:r>
            <a:r>
              <a:rPr lang="it-IT" b="1" i="0" dirty="0">
                <a:solidFill>
                  <a:srgbClr val="111111"/>
                </a:solidFill>
                <a:effectLst/>
                <a:latin typeface="-apple-system"/>
              </a:rPr>
              <a:t> </a:t>
            </a:r>
            <a:r>
              <a:rPr lang="it-IT" b="0" i="0" dirty="0">
                <a:solidFill>
                  <a:srgbClr val="111111"/>
                </a:solidFill>
                <a:effectLst/>
                <a:latin typeface="-apple-system"/>
              </a:rPr>
              <a:t>semplifica l’interfaccia di un sottosistema complesso per i clienti, mentre il </a:t>
            </a:r>
            <a:r>
              <a:rPr lang="it-IT" b="1" i="0" dirty="0">
                <a:solidFill>
                  <a:srgbClr val="111111"/>
                </a:solidFill>
                <a:effectLst/>
                <a:latin typeface="-apple-system"/>
              </a:rPr>
              <a:t>Proxy</a:t>
            </a:r>
            <a:r>
              <a:rPr lang="it-IT" b="0" i="0" dirty="0">
                <a:solidFill>
                  <a:srgbClr val="111111"/>
                </a:solidFill>
                <a:effectLst/>
                <a:latin typeface="-apple-system"/>
              </a:rPr>
              <a:t> controlla e gestisce l’accesso a un oggetto, offrendo la possibilità di interporre azioni prima o dopo l’accesso all’oggetto target. Entrambi i pattern contribuiscono a ridurre la complessità e a migliorare la struttura del codice, ma lo fanno in modi diversi e per scopi diversi.</a:t>
            </a:r>
          </a:p>
        </p:txBody>
      </p:sp>
    </p:spTree>
    <p:extLst>
      <p:ext uri="{BB962C8B-B14F-4D97-AF65-F5344CB8AC3E}">
        <p14:creationId xmlns:p14="http://schemas.microsoft.com/office/powerpoint/2010/main" val="3186117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20E87-8530-143B-49D4-C3E168D14EA5}"/>
              </a:ext>
            </a:extLst>
          </p:cNvPr>
          <p:cNvSpPr>
            <a:spLocks noGrp="1"/>
          </p:cNvSpPr>
          <p:nvPr>
            <p:ph type="title"/>
          </p:nvPr>
        </p:nvSpPr>
        <p:spPr/>
        <p:txBody>
          <a:bodyPr/>
          <a:lstStyle/>
          <a:p>
            <a:r>
              <a:rPr lang="en-US" dirty="0"/>
              <a:t>Pattern </a:t>
            </a:r>
            <a:r>
              <a:rPr lang="en-US" dirty="0" err="1"/>
              <a:t>Behavioural</a:t>
            </a:r>
            <a:endParaRPr lang="it-IT" dirty="0"/>
          </a:p>
        </p:txBody>
      </p:sp>
      <p:sp>
        <p:nvSpPr>
          <p:cNvPr id="3" name="Content Placeholder 2">
            <a:extLst>
              <a:ext uri="{FF2B5EF4-FFF2-40B4-BE49-F238E27FC236}">
                <a16:creationId xmlns:a16="http://schemas.microsoft.com/office/drawing/2014/main" id="{1E783E83-95D7-768D-0BEE-352302669097}"/>
              </a:ext>
            </a:extLst>
          </p:cNvPr>
          <p:cNvSpPr>
            <a:spLocks noGrp="1"/>
          </p:cNvSpPr>
          <p:nvPr>
            <p:ph idx="1"/>
          </p:nvPr>
        </p:nvSpPr>
        <p:spPr/>
        <p:txBody>
          <a:bodyPr/>
          <a:lstStyle/>
          <a:p>
            <a:r>
              <a:rPr lang="it-IT" b="0" i="0" dirty="0">
                <a:solidFill>
                  <a:srgbClr val="111111"/>
                </a:solidFill>
                <a:effectLst/>
                <a:latin typeface="-apple-system"/>
              </a:rPr>
              <a:t>I pattern comportamentali (</a:t>
            </a:r>
            <a:r>
              <a:rPr lang="it-IT" b="0" i="0" dirty="0" err="1">
                <a:solidFill>
                  <a:srgbClr val="111111"/>
                </a:solidFill>
                <a:effectLst/>
                <a:latin typeface="-apple-system"/>
              </a:rPr>
              <a:t>Behavioral</a:t>
            </a:r>
            <a:r>
              <a:rPr lang="it-IT" b="0" i="0" dirty="0">
                <a:solidFill>
                  <a:srgbClr val="111111"/>
                </a:solidFill>
                <a:effectLst/>
                <a:latin typeface="-apple-system"/>
              </a:rPr>
              <a:t> Patterns) in C# sono una categoria di design patterns che si occupano di come gli oggetti interagiscono e si distribuiscono le responsabilità. Questi pattern sono particolarmente utili per gestire algoritmi, relazioni tra oggetti e le responsabilità tra oggetti comunicanti.</a:t>
            </a:r>
          </a:p>
          <a:p>
            <a:r>
              <a:rPr lang="it-IT" b="0" i="0" dirty="0">
                <a:solidFill>
                  <a:srgbClr val="111111"/>
                </a:solidFill>
                <a:effectLst/>
                <a:latin typeface="-apple-system"/>
              </a:rPr>
              <a:t>Questi pattern aiutano a gestire algoritmi, relazioni e responsabilità tra oggetti, rendendo il codice più flessibile e riutilizzabile. </a:t>
            </a:r>
            <a:endParaRPr lang="it-IT" dirty="0"/>
          </a:p>
        </p:txBody>
      </p:sp>
    </p:spTree>
    <p:extLst>
      <p:ext uri="{BB962C8B-B14F-4D97-AF65-F5344CB8AC3E}">
        <p14:creationId xmlns:p14="http://schemas.microsoft.com/office/powerpoint/2010/main" val="3646251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2D83B-F4D9-5F8A-C108-AC8AFB2E6A7A}"/>
              </a:ext>
            </a:extLst>
          </p:cNvPr>
          <p:cNvSpPr>
            <a:spLocks noGrp="1"/>
          </p:cNvSpPr>
          <p:nvPr>
            <p:ph type="title"/>
          </p:nvPr>
        </p:nvSpPr>
        <p:spPr/>
        <p:txBody>
          <a:bodyPr/>
          <a:lstStyle/>
          <a:p>
            <a:r>
              <a:rPr lang="en-US" dirty="0"/>
              <a:t>La </a:t>
            </a:r>
            <a:r>
              <a:rPr lang="en-US" dirty="0" err="1"/>
              <a:t>speranza</a:t>
            </a:r>
            <a:r>
              <a:rPr lang="en-US" dirty="0"/>
              <a:t> </a:t>
            </a:r>
            <a:r>
              <a:rPr lang="en-US" dirty="0" err="1"/>
              <a:t>dell’utility</a:t>
            </a:r>
            <a:r>
              <a:rPr lang="en-US" dirty="0"/>
              <a:t> computing</a:t>
            </a:r>
            <a:endParaRPr lang="it-IT" dirty="0"/>
          </a:p>
        </p:txBody>
      </p:sp>
      <p:sp>
        <p:nvSpPr>
          <p:cNvPr id="4" name="Text Placeholder 3">
            <a:extLst>
              <a:ext uri="{FF2B5EF4-FFF2-40B4-BE49-F238E27FC236}">
                <a16:creationId xmlns:a16="http://schemas.microsoft.com/office/drawing/2014/main" id="{0B4A92C6-0946-77DD-38E5-B208B1C6C15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3359869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63E9A9-B101-773F-DAAA-7095D1921EA5}"/>
              </a:ext>
            </a:extLst>
          </p:cNvPr>
          <p:cNvSpPr>
            <a:spLocks noGrp="1"/>
          </p:cNvSpPr>
          <p:nvPr>
            <p:ph type="title"/>
          </p:nvPr>
        </p:nvSpPr>
        <p:spPr/>
        <p:txBody>
          <a:bodyPr/>
          <a:lstStyle/>
          <a:p>
            <a:r>
              <a:rPr lang="en-US" dirty="0"/>
              <a:t>Pattern </a:t>
            </a:r>
            <a:r>
              <a:rPr lang="en-US" dirty="0" err="1"/>
              <a:t>Behavioural</a:t>
            </a:r>
            <a:endParaRPr lang="it-IT" dirty="0"/>
          </a:p>
        </p:txBody>
      </p:sp>
      <p:sp>
        <p:nvSpPr>
          <p:cNvPr id="3" name="Content Placeholder 2">
            <a:extLst>
              <a:ext uri="{FF2B5EF4-FFF2-40B4-BE49-F238E27FC236}">
                <a16:creationId xmlns:a16="http://schemas.microsoft.com/office/drawing/2014/main" id="{5EF0E617-687E-CBF7-3EFD-E237EC941A23}"/>
              </a:ext>
            </a:extLst>
          </p:cNvPr>
          <p:cNvSpPr>
            <a:spLocks noGrp="1"/>
          </p:cNvSpPr>
          <p:nvPr>
            <p:ph sz="half" idx="1"/>
          </p:nvPr>
        </p:nvSpPr>
        <p:spPr/>
        <p:txBody>
          <a:bodyPr>
            <a:normAutofit fontScale="55000" lnSpcReduction="20000"/>
          </a:bodyPr>
          <a:lstStyle/>
          <a:p>
            <a:pPr algn="l">
              <a:buFont typeface="Arial" panose="020B0604020202020204" pitchFamily="34" charset="0"/>
              <a:buChar char="•"/>
            </a:pPr>
            <a:r>
              <a:rPr lang="it-IT" b="1" i="0" dirty="0">
                <a:solidFill>
                  <a:srgbClr val="111111"/>
                </a:solidFill>
                <a:effectLst/>
                <a:latin typeface="-apple-system"/>
              </a:rPr>
              <a:t>Chain of </a:t>
            </a:r>
            <a:r>
              <a:rPr lang="it-IT" b="1" i="0" dirty="0" err="1">
                <a:solidFill>
                  <a:srgbClr val="111111"/>
                </a:solidFill>
                <a:effectLst/>
                <a:latin typeface="-apple-system"/>
              </a:rPr>
              <a:t>Responsibility</a:t>
            </a:r>
            <a:r>
              <a:rPr lang="it-IT" b="0" i="0" dirty="0">
                <a:solidFill>
                  <a:srgbClr val="111111"/>
                </a:solidFill>
                <a:effectLst/>
                <a:latin typeface="-apple-system"/>
              </a:rPr>
              <a:t>: Passa una richiesta lungo una catena di </a:t>
            </a:r>
            <a:r>
              <a:rPr lang="it-IT" b="0" i="0" dirty="0" err="1">
                <a:solidFill>
                  <a:srgbClr val="111111"/>
                </a:solidFill>
                <a:effectLst/>
                <a:latin typeface="-apple-system"/>
              </a:rPr>
              <a:t>handler</a:t>
            </a:r>
            <a:r>
              <a:rPr lang="it-IT" b="0" i="0" dirty="0">
                <a:solidFill>
                  <a:srgbClr val="111111"/>
                </a:solidFill>
                <a:effectLst/>
                <a:latin typeface="-apple-system"/>
              </a:rPr>
              <a:t>. Quando un oggetto riceve una richiesta, può sia gestirla sia passarla al prossimo </a:t>
            </a:r>
            <a:r>
              <a:rPr lang="it-IT" b="0" i="0" dirty="0" err="1">
                <a:solidFill>
                  <a:srgbClr val="111111"/>
                </a:solidFill>
                <a:effectLst/>
                <a:latin typeface="-apple-system"/>
              </a:rPr>
              <a:t>handler</a:t>
            </a:r>
            <a:r>
              <a:rPr lang="it-IT" b="0" i="0" dirty="0">
                <a:solidFill>
                  <a:srgbClr val="111111"/>
                </a:solidFill>
                <a:effectLst/>
                <a:latin typeface="-apple-system"/>
              </a:rPr>
              <a:t> nella catena.</a:t>
            </a:r>
          </a:p>
          <a:p>
            <a:pPr algn="l">
              <a:buFont typeface="Arial" panose="020B0604020202020204" pitchFamily="34" charset="0"/>
              <a:buChar char="•"/>
            </a:pPr>
            <a:r>
              <a:rPr lang="it-IT" b="1" i="0" dirty="0" err="1">
                <a:solidFill>
                  <a:srgbClr val="111111"/>
                </a:solidFill>
                <a:effectLst/>
                <a:latin typeface="-apple-system"/>
              </a:rPr>
              <a:t>Command</a:t>
            </a:r>
            <a:r>
              <a:rPr lang="it-IT" b="0" i="0" dirty="0">
                <a:solidFill>
                  <a:srgbClr val="111111"/>
                </a:solidFill>
                <a:effectLst/>
                <a:latin typeface="-apple-system"/>
              </a:rPr>
              <a:t>: Incapsula una richiesta come un oggetto, consentendo di parametrizzare i client con code, richieste e operazioni.</a:t>
            </a:r>
          </a:p>
          <a:p>
            <a:pPr algn="l">
              <a:buFont typeface="Arial" panose="020B0604020202020204" pitchFamily="34" charset="0"/>
              <a:buChar char="•"/>
            </a:pPr>
            <a:r>
              <a:rPr lang="it-IT" b="1" i="0" dirty="0">
                <a:solidFill>
                  <a:srgbClr val="111111"/>
                </a:solidFill>
                <a:effectLst/>
                <a:latin typeface="-apple-system"/>
              </a:rPr>
              <a:t>Interpreter</a:t>
            </a:r>
            <a:r>
              <a:rPr lang="it-IT" b="0" i="0" dirty="0">
                <a:solidFill>
                  <a:srgbClr val="111111"/>
                </a:solidFill>
                <a:effectLst/>
                <a:latin typeface="-apple-system"/>
              </a:rPr>
              <a:t>: Definisce una rappresentazione grammaticale per una lingua e un interprete che usa la rappresentazione per interpretare le espressioni nella lingua.</a:t>
            </a:r>
          </a:p>
          <a:p>
            <a:pPr algn="l">
              <a:buFont typeface="Arial" panose="020B0604020202020204" pitchFamily="34" charset="0"/>
              <a:buChar char="•"/>
            </a:pPr>
            <a:r>
              <a:rPr lang="it-IT" b="1" i="0" dirty="0">
                <a:solidFill>
                  <a:srgbClr val="111111"/>
                </a:solidFill>
                <a:effectLst/>
                <a:latin typeface="-apple-system"/>
              </a:rPr>
              <a:t>Iterator</a:t>
            </a:r>
            <a:r>
              <a:rPr lang="it-IT" b="0" i="0" dirty="0">
                <a:solidFill>
                  <a:srgbClr val="111111"/>
                </a:solidFill>
                <a:effectLst/>
                <a:latin typeface="-apple-system"/>
              </a:rPr>
              <a:t>: Fornisce un modo per accedere agli elementi di un oggetto aggregato sequenzialmente senza esporre la sua rappresentazione sottostante.</a:t>
            </a:r>
          </a:p>
          <a:p>
            <a:pPr algn="l">
              <a:buFont typeface="Arial" panose="020B0604020202020204" pitchFamily="34" charset="0"/>
              <a:buChar char="•"/>
            </a:pPr>
            <a:r>
              <a:rPr lang="it-IT" b="1" i="0" dirty="0">
                <a:solidFill>
                  <a:srgbClr val="111111"/>
                </a:solidFill>
                <a:effectLst/>
                <a:latin typeface="-apple-system"/>
              </a:rPr>
              <a:t>Mediator</a:t>
            </a:r>
            <a:r>
              <a:rPr lang="it-IT" b="0" i="0" dirty="0">
                <a:solidFill>
                  <a:srgbClr val="111111"/>
                </a:solidFill>
                <a:effectLst/>
                <a:latin typeface="-apple-system"/>
              </a:rPr>
              <a:t>: Definisce un oggetto che incapsula come un insieme di oggetti interagisce. Il pattern Mediator promuove il disaccoppiamento riducendo le comunicazioni dirette tra oggetti.</a:t>
            </a:r>
          </a:p>
          <a:p>
            <a:pPr algn="l">
              <a:buFont typeface="Arial" panose="020B0604020202020204" pitchFamily="34" charset="0"/>
              <a:buChar char="•"/>
            </a:pPr>
            <a:r>
              <a:rPr lang="it-IT" b="1" i="0" dirty="0">
                <a:solidFill>
                  <a:srgbClr val="111111"/>
                </a:solidFill>
                <a:effectLst/>
                <a:latin typeface="-apple-system"/>
              </a:rPr>
              <a:t>Memento</a:t>
            </a:r>
            <a:r>
              <a:rPr lang="it-IT" b="0" i="0" dirty="0">
                <a:solidFill>
                  <a:srgbClr val="111111"/>
                </a:solidFill>
                <a:effectLst/>
                <a:latin typeface="-apple-system"/>
              </a:rPr>
              <a:t>: Senza violare l’incapsulamento, cattura e esternalizza lo stato interno di un oggetto in modo che l’oggetto possa essere ripristinato in questo stato in seguito.</a:t>
            </a:r>
          </a:p>
          <a:p>
            <a:endParaRPr lang="it-IT" dirty="0"/>
          </a:p>
        </p:txBody>
      </p:sp>
      <p:sp>
        <p:nvSpPr>
          <p:cNvPr id="5" name="Content Placeholder 4">
            <a:extLst>
              <a:ext uri="{FF2B5EF4-FFF2-40B4-BE49-F238E27FC236}">
                <a16:creationId xmlns:a16="http://schemas.microsoft.com/office/drawing/2014/main" id="{58C61F25-674A-FA44-D8D7-F42A1A8545C5}"/>
              </a:ext>
            </a:extLst>
          </p:cNvPr>
          <p:cNvSpPr>
            <a:spLocks noGrp="1"/>
          </p:cNvSpPr>
          <p:nvPr>
            <p:ph sz="half" idx="2"/>
          </p:nvPr>
        </p:nvSpPr>
        <p:spPr/>
        <p:txBody>
          <a:bodyPr>
            <a:normAutofit fontScale="55000" lnSpcReduction="20000"/>
          </a:bodyPr>
          <a:lstStyle/>
          <a:p>
            <a:pPr algn="l">
              <a:buFont typeface="Arial" panose="020B0604020202020204" pitchFamily="34" charset="0"/>
              <a:buChar char="•"/>
            </a:pPr>
            <a:r>
              <a:rPr lang="it-IT" b="1" i="0" dirty="0">
                <a:solidFill>
                  <a:srgbClr val="111111"/>
                </a:solidFill>
                <a:effectLst/>
                <a:latin typeface="-apple-system"/>
              </a:rPr>
              <a:t>Observer</a:t>
            </a:r>
            <a:r>
              <a:rPr lang="it-IT" b="0" i="0" dirty="0">
                <a:solidFill>
                  <a:srgbClr val="111111"/>
                </a:solidFill>
                <a:effectLst/>
                <a:latin typeface="-apple-system"/>
              </a:rPr>
              <a:t>: Definisce una dipendenza uno-a-molti tra oggetti in modo che quando un oggetto cambia stato, tutti i suoi dipendenti vengono notificati e aggiornati automaticamente.</a:t>
            </a:r>
          </a:p>
          <a:p>
            <a:pPr algn="l">
              <a:buFont typeface="Arial" panose="020B0604020202020204" pitchFamily="34" charset="0"/>
              <a:buChar char="•"/>
            </a:pPr>
            <a:r>
              <a:rPr lang="it-IT" b="1" i="0" dirty="0">
                <a:solidFill>
                  <a:srgbClr val="111111"/>
                </a:solidFill>
                <a:effectLst/>
                <a:latin typeface="-apple-system"/>
              </a:rPr>
              <a:t>State</a:t>
            </a:r>
            <a:r>
              <a:rPr lang="it-IT" b="0" i="0" dirty="0">
                <a:solidFill>
                  <a:srgbClr val="111111"/>
                </a:solidFill>
                <a:effectLst/>
                <a:latin typeface="-apple-system"/>
              </a:rPr>
              <a:t>: Consente a un oggetto di alterare il suo comportamento quando il suo stato interno cambia. L’oggetto sembrerà cambiare la sua classe.</a:t>
            </a:r>
          </a:p>
          <a:p>
            <a:pPr algn="l">
              <a:buFont typeface="Arial" panose="020B0604020202020204" pitchFamily="34" charset="0"/>
              <a:buChar char="•"/>
            </a:pPr>
            <a:r>
              <a:rPr lang="it-IT" b="1" i="0" dirty="0">
                <a:solidFill>
                  <a:srgbClr val="111111"/>
                </a:solidFill>
                <a:effectLst/>
                <a:latin typeface="-apple-system"/>
              </a:rPr>
              <a:t>Strategy</a:t>
            </a:r>
            <a:r>
              <a:rPr lang="it-IT" b="0" i="0" dirty="0">
                <a:solidFill>
                  <a:srgbClr val="111111"/>
                </a:solidFill>
                <a:effectLst/>
                <a:latin typeface="-apple-system"/>
              </a:rPr>
              <a:t>: Definisce una famiglia di algoritmi, incapsula ciascuno e li rende intercambiabili. La strategia consente all’algoritmo di variare indipendentemente dai client che lo utilizzano.</a:t>
            </a:r>
          </a:p>
          <a:p>
            <a:pPr algn="l">
              <a:buFont typeface="Arial" panose="020B0604020202020204" pitchFamily="34" charset="0"/>
              <a:buChar char="•"/>
            </a:pPr>
            <a:r>
              <a:rPr lang="it-IT" b="1" i="0" dirty="0">
                <a:solidFill>
                  <a:srgbClr val="111111"/>
                </a:solidFill>
                <a:effectLst/>
                <a:latin typeface="-apple-system"/>
              </a:rPr>
              <a:t>Template Method</a:t>
            </a:r>
            <a:r>
              <a:rPr lang="it-IT" b="0" i="0" dirty="0">
                <a:solidFill>
                  <a:srgbClr val="111111"/>
                </a:solidFill>
                <a:effectLst/>
                <a:latin typeface="-apple-system"/>
              </a:rPr>
              <a:t>: Definisce lo scheletro di un algoritmo in un metodo, posticipando alcuni passaggi alle sottoclassi. Il Template Method consente alle sottoclassi di ridefinire alcuni passaggi di un algoritmo senza cambiare la struttura dell’algoritmo.</a:t>
            </a:r>
          </a:p>
          <a:p>
            <a:pPr algn="l">
              <a:buFont typeface="Arial" panose="020B0604020202020204" pitchFamily="34" charset="0"/>
              <a:buChar char="•"/>
            </a:pPr>
            <a:r>
              <a:rPr lang="it-IT" b="1" i="0" dirty="0">
                <a:solidFill>
                  <a:srgbClr val="111111"/>
                </a:solidFill>
                <a:effectLst/>
                <a:latin typeface="-apple-system"/>
              </a:rPr>
              <a:t>Visitor</a:t>
            </a:r>
            <a:r>
              <a:rPr lang="it-IT" b="0" i="0" dirty="0">
                <a:solidFill>
                  <a:srgbClr val="111111"/>
                </a:solidFill>
                <a:effectLst/>
                <a:latin typeface="-apple-system"/>
              </a:rPr>
              <a:t>: Rappresenta un’operazione da eseguire sugli elementi di una struttura oggetto. Il Visitor consente di definire una nuova operazione senza cambiare le classi degli elementi su cui opera.</a:t>
            </a:r>
          </a:p>
          <a:p>
            <a:endParaRPr lang="it-IT" dirty="0"/>
          </a:p>
        </p:txBody>
      </p:sp>
    </p:spTree>
    <p:extLst>
      <p:ext uri="{BB962C8B-B14F-4D97-AF65-F5344CB8AC3E}">
        <p14:creationId xmlns:p14="http://schemas.microsoft.com/office/powerpoint/2010/main" val="679299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76E82D2-00C0-9101-1E89-EC589A6AA986}"/>
              </a:ext>
            </a:extLst>
          </p:cNvPr>
          <p:cNvSpPr>
            <a:spLocks noGrp="1"/>
          </p:cNvSpPr>
          <p:nvPr>
            <p:ph idx="1"/>
          </p:nvPr>
        </p:nvSpPr>
        <p:spPr/>
        <p:txBody>
          <a:bodyPr/>
          <a:lstStyle/>
          <a:p>
            <a:r>
              <a:rPr lang="it-IT" b="0" i="0" dirty="0">
                <a:solidFill>
                  <a:srgbClr val="111111"/>
                </a:solidFill>
                <a:effectLst/>
                <a:latin typeface="-apple-system"/>
              </a:rPr>
              <a:t>Il polimorfismo con le interfacce permette di definire un contratto che può essere implementato da diverse classi in modi diversi. </a:t>
            </a:r>
          </a:p>
          <a:p>
            <a:pPr lvl="1"/>
            <a:r>
              <a:rPr lang="it-IT" b="0" i="0" dirty="0">
                <a:solidFill>
                  <a:srgbClr val="111111"/>
                </a:solidFill>
                <a:effectLst/>
                <a:latin typeface="-apple-system"/>
              </a:rPr>
              <a:t>Ogni classe che implementa l’interfaccia deve fornire un’implementazione concreta per tutti i metodi definiti nell’interfaccia. </a:t>
            </a:r>
          </a:p>
          <a:p>
            <a:pPr lvl="1"/>
            <a:r>
              <a:rPr lang="it-IT" b="0" i="0" dirty="0">
                <a:solidFill>
                  <a:srgbClr val="111111"/>
                </a:solidFill>
                <a:effectLst/>
                <a:latin typeface="-apple-system"/>
              </a:rPr>
              <a:t>Questo consente agli oggetti di essere trattati come istanze dell’interfaccia piuttosto che come istanze di una particolare classe, facilitando così la scrittura di codice più flessibile e riutilizzabile.</a:t>
            </a:r>
          </a:p>
          <a:p>
            <a:r>
              <a:rPr lang="it-IT" dirty="0">
                <a:solidFill>
                  <a:srgbClr val="111111"/>
                </a:solidFill>
                <a:latin typeface="-apple-system"/>
              </a:rPr>
              <a:t>In realtà questo è un approccio «agile», da user story</a:t>
            </a:r>
          </a:p>
          <a:p>
            <a:pPr lvl="1"/>
            <a:r>
              <a:rPr lang="it-IT" dirty="0">
                <a:solidFill>
                  <a:srgbClr val="111111"/>
                </a:solidFill>
                <a:latin typeface="-apple-system"/>
              </a:rPr>
              <a:t>L’interfaccia pubblica deve essere </a:t>
            </a:r>
            <a:r>
              <a:rPr lang="it-IT" dirty="0" err="1">
                <a:solidFill>
                  <a:srgbClr val="111111"/>
                </a:solidFill>
                <a:latin typeface="-apple-system"/>
              </a:rPr>
              <a:t>Iqueryable</a:t>
            </a:r>
            <a:r>
              <a:rPr lang="it-IT" dirty="0">
                <a:solidFill>
                  <a:srgbClr val="111111"/>
                </a:solidFill>
                <a:latin typeface="-apple-system"/>
              </a:rPr>
              <a:t>?</a:t>
            </a:r>
          </a:p>
          <a:p>
            <a:pPr lvl="1"/>
            <a:r>
              <a:rPr lang="it-IT" dirty="0">
                <a:solidFill>
                  <a:srgbClr val="111111"/>
                </a:solidFill>
                <a:latin typeface="-apple-system"/>
              </a:rPr>
              <a:t>Oppure è corretto definire tutte e sole le operazioni possibili, senza «</a:t>
            </a:r>
            <a:r>
              <a:rPr lang="it-IT" dirty="0" err="1">
                <a:solidFill>
                  <a:srgbClr val="111111"/>
                </a:solidFill>
                <a:latin typeface="-apple-system"/>
              </a:rPr>
              <a:t>generalismi</a:t>
            </a:r>
            <a:r>
              <a:rPr lang="it-IT" dirty="0">
                <a:solidFill>
                  <a:srgbClr val="111111"/>
                </a:solidFill>
                <a:latin typeface="-apple-system"/>
              </a:rPr>
              <a:t> strani», implementati da metodi chiari e precisi?</a:t>
            </a:r>
          </a:p>
          <a:p>
            <a:r>
              <a:rPr lang="en-US" dirty="0" err="1">
                <a:solidFill>
                  <a:srgbClr val="111111"/>
                </a:solidFill>
                <a:latin typeface="-apple-system"/>
              </a:rPr>
              <a:t>Questo</a:t>
            </a:r>
            <a:r>
              <a:rPr lang="en-US" dirty="0">
                <a:solidFill>
                  <a:srgbClr val="111111"/>
                </a:solidFill>
                <a:latin typeface="-apple-system"/>
              </a:rPr>
              <a:t> è </a:t>
            </a:r>
            <a:r>
              <a:rPr lang="en-US" dirty="0" err="1">
                <a:solidFill>
                  <a:srgbClr val="111111"/>
                </a:solidFill>
                <a:latin typeface="-apple-system"/>
              </a:rPr>
              <a:t>plausibile</a:t>
            </a:r>
            <a:r>
              <a:rPr lang="en-US" dirty="0">
                <a:solidFill>
                  <a:srgbClr val="111111"/>
                </a:solidFill>
                <a:latin typeface="-apple-system"/>
              </a:rPr>
              <a:t> </a:t>
            </a:r>
            <a:r>
              <a:rPr lang="en-US" dirty="0" err="1">
                <a:solidFill>
                  <a:srgbClr val="111111"/>
                </a:solidFill>
                <a:latin typeface="-apple-system"/>
              </a:rPr>
              <a:t>ovviamente</a:t>
            </a:r>
            <a:r>
              <a:rPr lang="en-US" dirty="0">
                <a:solidFill>
                  <a:srgbClr val="111111"/>
                </a:solidFill>
                <a:latin typeface="-apple-system"/>
              </a:rPr>
              <a:t> in termini di OOP </a:t>
            </a:r>
            <a:r>
              <a:rPr lang="en-US" dirty="0" err="1">
                <a:solidFill>
                  <a:srgbClr val="111111"/>
                </a:solidFill>
                <a:latin typeface="-apple-system"/>
              </a:rPr>
              <a:t>appunto</a:t>
            </a:r>
            <a:r>
              <a:rPr lang="en-US" dirty="0">
                <a:solidFill>
                  <a:srgbClr val="111111"/>
                </a:solidFill>
                <a:latin typeface="-apple-system"/>
              </a:rPr>
              <a:t> con </a:t>
            </a:r>
            <a:r>
              <a:rPr lang="en-US" dirty="0" err="1">
                <a:solidFill>
                  <a:srgbClr val="111111"/>
                </a:solidFill>
                <a:latin typeface="-apple-system"/>
              </a:rPr>
              <a:t>Interfacce</a:t>
            </a:r>
            <a:r>
              <a:rPr lang="en-US" dirty="0">
                <a:solidFill>
                  <a:srgbClr val="111111"/>
                </a:solidFill>
                <a:latin typeface="-apple-system"/>
              </a:rPr>
              <a:t> e </a:t>
            </a:r>
            <a:r>
              <a:rPr lang="en-US" dirty="0" err="1">
                <a:solidFill>
                  <a:srgbClr val="111111"/>
                </a:solidFill>
                <a:latin typeface="-apple-system"/>
              </a:rPr>
              <a:t>Polimorfismo</a:t>
            </a:r>
            <a:r>
              <a:rPr lang="en-US" dirty="0">
                <a:solidFill>
                  <a:srgbClr val="111111"/>
                </a:solidFill>
                <a:latin typeface="-apple-system"/>
              </a:rPr>
              <a:t> (e </a:t>
            </a:r>
            <a:r>
              <a:rPr lang="en-US" dirty="0" err="1">
                <a:solidFill>
                  <a:srgbClr val="111111"/>
                </a:solidFill>
                <a:latin typeface="-apple-system"/>
              </a:rPr>
              <a:t>una</a:t>
            </a:r>
            <a:r>
              <a:rPr lang="en-US" dirty="0">
                <a:solidFill>
                  <a:srgbClr val="111111"/>
                </a:solidFill>
                <a:latin typeface="-apple-system"/>
              </a:rPr>
              <a:t> </a:t>
            </a:r>
            <a:r>
              <a:rPr lang="en-US" dirty="0" err="1">
                <a:solidFill>
                  <a:srgbClr val="111111"/>
                </a:solidFill>
                <a:latin typeface="-apple-system"/>
              </a:rPr>
              <a:t>implementazione</a:t>
            </a:r>
            <a:r>
              <a:rPr lang="en-US" dirty="0">
                <a:solidFill>
                  <a:srgbClr val="111111"/>
                </a:solidFill>
                <a:latin typeface="-apple-system"/>
              </a:rPr>
              <a:t>, </a:t>
            </a:r>
            <a:r>
              <a:rPr lang="en-US" dirty="0" err="1">
                <a:solidFill>
                  <a:srgbClr val="111111"/>
                </a:solidFill>
                <a:latin typeface="-apple-system"/>
              </a:rPr>
              <a:t>nel</a:t>
            </a:r>
            <a:r>
              <a:rPr lang="en-US" dirty="0">
                <a:solidFill>
                  <a:srgbClr val="111111"/>
                </a:solidFill>
                <a:latin typeface="-apple-system"/>
              </a:rPr>
              <a:t> </a:t>
            </a:r>
            <a:r>
              <a:rPr lang="en-US" dirty="0" err="1">
                <a:solidFill>
                  <a:srgbClr val="111111"/>
                </a:solidFill>
                <a:latin typeface="-apple-system"/>
              </a:rPr>
              <a:t>caso</a:t>
            </a:r>
            <a:r>
              <a:rPr lang="en-US" dirty="0">
                <a:solidFill>
                  <a:srgbClr val="111111"/>
                </a:solidFill>
                <a:latin typeface="-apple-system"/>
              </a:rPr>
              <a:t> del DB, con </a:t>
            </a:r>
            <a:r>
              <a:rPr lang="en-US" dirty="0" err="1">
                <a:solidFill>
                  <a:srgbClr val="111111"/>
                </a:solidFill>
                <a:latin typeface="-apple-system"/>
              </a:rPr>
              <a:t>una</a:t>
            </a:r>
            <a:r>
              <a:rPr lang="en-US" dirty="0">
                <a:solidFill>
                  <a:srgbClr val="111111"/>
                </a:solidFill>
                <a:latin typeface="-apple-system"/>
              </a:rPr>
              <a:t> </a:t>
            </a:r>
            <a:r>
              <a:rPr lang="en-US" dirty="0" err="1">
                <a:solidFill>
                  <a:srgbClr val="111111"/>
                </a:solidFill>
                <a:latin typeface="-apple-system"/>
              </a:rPr>
              <a:t>classe</a:t>
            </a:r>
            <a:r>
              <a:rPr lang="en-US" dirty="0">
                <a:solidFill>
                  <a:srgbClr val="111111"/>
                </a:solidFill>
                <a:latin typeface="-apple-system"/>
              </a:rPr>
              <a:t> base “</a:t>
            </a:r>
            <a:r>
              <a:rPr lang="en-US" dirty="0" err="1">
                <a:solidFill>
                  <a:srgbClr val="111111"/>
                </a:solidFill>
                <a:latin typeface="-apple-system"/>
              </a:rPr>
              <a:t>tecnologica</a:t>
            </a:r>
            <a:r>
              <a:rPr lang="en-US" dirty="0">
                <a:solidFill>
                  <a:srgbClr val="111111"/>
                </a:solidFill>
                <a:latin typeface="-apple-system"/>
              </a:rPr>
              <a:t>”)</a:t>
            </a:r>
            <a:endParaRPr lang="it-IT" dirty="0"/>
          </a:p>
        </p:txBody>
      </p:sp>
      <p:sp>
        <p:nvSpPr>
          <p:cNvPr id="3" name="Title 2">
            <a:extLst>
              <a:ext uri="{FF2B5EF4-FFF2-40B4-BE49-F238E27FC236}">
                <a16:creationId xmlns:a16="http://schemas.microsoft.com/office/drawing/2014/main" id="{C60BE85C-8E30-7535-9350-449D0A170A45}"/>
              </a:ext>
            </a:extLst>
          </p:cNvPr>
          <p:cNvSpPr>
            <a:spLocks noGrp="1"/>
          </p:cNvSpPr>
          <p:nvPr>
            <p:ph type="title"/>
          </p:nvPr>
        </p:nvSpPr>
        <p:spPr/>
        <p:txBody>
          <a:bodyPr/>
          <a:lstStyle/>
          <a:p>
            <a:r>
              <a:rPr lang="en-US" dirty="0"/>
              <a:t>OOP to the </a:t>
            </a:r>
            <a:r>
              <a:rPr lang="en-US" dirty="0" err="1"/>
              <a:t>resque</a:t>
            </a:r>
            <a:endParaRPr lang="it-IT" dirty="0"/>
          </a:p>
        </p:txBody>
      </p:sp>
    </p:spTree>
    <p:extLst>
      <p:ext uri="{BB962C8B-B14F-4D97-AF65-F5344CB8AC3E}">
        <p14:creationId xmlns:p14="http://schemas.microsoft.com/office/powerpoint/2010/main" val="28854351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2984C533-9712-2B17-D001-9C6C9AD6A200}"/>
              </a:ext>
            </a:extLst>
          </p:cNvPr>
          <p:cNvSpPr>
            <a:spLocks noGrp="1"/>
          </p:cNvSpPr>
          <p:nvPr>
            <p:ph idx="1"/>
          </p:nvPr>
        </p:nvSpPr>
        <p:spPr/>
        <p:txBody>
          <a:bodyPr/>
          <a:lstStyle/>
          <a:p>
            <a:pPr algn="l"/>
            <a:r>
              <a:rPr lang="it-IT" b="0" i="0" dirty="0">
                <a:solidFill>
                  <a:srgbClr val="111111"/>
                </a:solidFill>
                <a:effectLst/>
                <a:latin typeface="-apple-system"/>
              </a:rPr>
              <a:t>La </a:t>
            </a:r>
            <a:r>
              <a:rPr lang="it-IT" b="0" i="0" dirty="0" err="1">
                <a:solidFill>
                  <a:srgbClr val="111111"/>
                </a:solidFill>
                <a:effectLst/>
                <a:latin typeface="-apple-system"/>
              </a:rPr>
              <a:t>Dependency</a:t>
            </a:r>
            <a:r>
              <a:rPr lang="it-IT" b="0" i="0" dirty="0">
                <a:solidFill>
                  <a:srgbClr val="111111"/>
                </a:solidFill>
                <a:effectLst/>
                <a:latin typeface="-apple-system"/>
              </a:rPr>
              <a:t> Injection (DI) in .NET è un pattern di design che consente di ridurre l’accoppiamento tra le classi e aumentare la modularità del codice. DI permette di iniettare le dipendenze in una classe, piuttosto che farle creare direttamente dalla classe stessa. Questo facilita la gestione delle dipendenze, specialmente in applicazioni di grandi dimensioni, e rende il codice più testabile e </a:t>
            </a:r>
            <a:r>
              <a:rPr lang="it-IT" b="0" i="0" dirty="0" err="1">
                <a:solidFill>
                  <a:srgbClr val="111111"/>
                </a:solidFill>
                <a:effectLst/>
                <a:latin typeface="-apple-system"/>
              </a:rPr>
              <a:t>manutenibile</a:t>
            </a:r>
            <a:r>
              <a:rPr lang="it-IT" b="0" i="0" dirty="0">
                <a:solidFill>
                  <a:srgbClr val="111111"/>
                </a:solidFill>
                <a:effectLst/>
                <a:latin typeface="-apple-system"/>
              </a:rPr>
              <a:t>.</a:t>
            </a:r>
          </a:p>
          <a:p>
            <a:pPr algn="l"/>
            <a:r>
              <a:rPr lang="it-IT" b="0" i="0" dirty="0">
                <a:solidFill>
                  <a:srgbClr val="111111"/>
                </a:solidFill>
                <a:effectLst/>
                <a:latin typeface="-apple-system"/>
              </a:rPr>
              <a:t>In .NET, DI è spesso implementata utilizzando un container DI, che è responsabile della creazione degli oggetti e della gestione delle loro dipendenze. Quando una classe richiede un oggetto, il container DI fornisce una istanza di quell’oggetto, insieme a tutte le dipendenze necessarie.</a:t>
            </a:r>
          </a:p>
          <a:p>
            <a:endParaRPr lang="it-IT" dirty="0"/>
          </a:p>
        </p:txBody>
      </p:sp>
      <p:sp>
        <p:nvSpPr>
          <p:cNvPr id="4" name="Title 3">
            <a:extLst>
              <a:ext uri="{FF2B5EF4-FFF2-40B4-BE49-F238E27FC236}">
                <a16:creationId xmlns:a16="http://schemas.microsoft.com/office/drawing/2014/main" id="{455523C4-6A65-90F3-4AA8-A6847A420D9A}"/>
              </a:ext>
            </a:extLst>
          </p:cNvPr>
          <p:cNvSpPr>
            <a:spLocks noGrp="1"/>
          </p:cNvSpPr>
          <p:nvPr>
            <p:ph type="title"/>
          </p:nvPr>
        </p:nvSpPr>
        <p:spPr/>
        <p:txBody>
          <a:bodyPr/>
          <a:lstStyle/>
          <a:p>
            <a:r>
              <a:rPr lang="it-IT" dirty="0"/>
              <a:t>(ASP.NET) Dependency Injection</a:t>
            </a:r>
          </a:p>
        </p:txBody>
      </p:sp>
    </p:spTree>
    <p:extLst>
      <p:ext uri="{BB962C8B-B14F-4D97-AF65-F5344CB8AC3E}">
        <p14:creationId xmlns:p14="http://schemas.microsoft.com/office/powerpoint/2010/main" val="39623623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AF8FA35-672B-B14B-47B4-B0D2971D4C1F}"/>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3710846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F02D83B-F4D9-5F8A-C108-AC8AFB2E6A7A}"/>
              </a:ext>
            </a:extLst>
          </p:cNvPr>
          <p:cNvSpPr>
            <a:spLocks noGrp="1"/>
          </p:cNvSpPr>
          <p:nvPr>
            <p:ph type="title"/>
          </p:nvPr>
        </p:nvSpPr>
        <p:spPr/>
        <p:txBody>
          <a:bodyPr/>
          <a:lstStyle/>
          <a:p>
            <a:r>
              <a:rPr lang="en-US" dirty="0" err="1"/>
              <a:t>Conclusioni</a:t>
            </a:r>
            <a:endParaRPr lang="it-IT" dirty="0"/>
          </a:p>
        </p:txBody>
      </p:sp>
      <p:sp>
        <p:nvSpPr>
          <p:cNvPr id="4" name="Text Placeholder 3">
            <a:extLst>
              <a:ext uri="{FF2B5EF4-FFF2-40B4-BE49-F238E27FC236}">
                <a16:creationId xmlns:a16="http://schemas.microsoft.com/office/drawing/2014/main" id="{0B4A92C6-0946-77DD-38E5-B208B1C6C15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6655234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76C860C-CB7D-34D1-616F-41FBF94F9E47}"/>
              </a:ext>
            </a:extLst>
          </p:cNvPr>
          <p:cNvSpPr>
            <a:spLocks noGrp="1"/>
          </p:cNvSpPr>
          <p:nvPr>
            <p:ph idx="1"/>
          </p:nvPr>
        </p:nvSpPr>
        <p:spPr/>
        <p:txBody>
          <a:bodyPr/>
          <a:lstStyle/>
          <a:p>
            <a:r>
              <a:rPr lang="it-IT" dirty="0"/>
              <a:t>Quanto costa supportare contemporaneamente Azure e On Premise?</a:t>
            </a:r>
          </a:p>
          <a:p>
            <a:pPr lvl="1"/>
            <a:r>
              <a:rPr lang="it-IT" dirty="0"/>
              <a:t>Dipende</a:t>
            </a:r>
          </a:p>
          <a:p>
            <a:pPr lvl="1"/>
            <a:r>
              <a:rPr lang="it-IT" dirty="0"/>
              <a:t>Usare feature specifiche (ma anche qui dipende)</a:t>
            </a:r>
          </a:p>
          <a:p>
            <a:r>
              <a:rPr lang="it-IT" dirty="0"/>
              <a:t>Quanto si guadagna a supportare contemporaneamente Azure e On Premise?</a:t>
            </a:r>
          </a:p>
          <a:p>
            <a:pPr lvl="1"/>
            <a:r>
              <a:rPr lang="it-IT" dirty="0"/>
              <a:t>Codice più pulito</a:t>
            </a:r>
          </a:p>
          <a:p>
            <a:pPr lvl="1"/>
            <a:r>
              <a:rPr lang="it-IT" dirty="0"/>
              <a:t>Codice molto più strutturato</a:t>
            </a:r>
          </a:p>
          <a:p>
            <a:pPr lvl="1"/>
            <a:r>
              <a:rPr lang="it-IT" dirty="0"/>
              <a:t>Costo iniziale più elevato, ma si guadagna dopo!</a:t>
            </a:r>
          </a:p>
          <a:p>
            <a:r>
              <a:rPr lang="it-IT" dirty="0"/>
              <a:t>Cloud e On premise si aiutano a vicenda!</a:t>
            </a:r>
          </a:p>
        </p:txBody>
      </p:sp>
      <p:sp>
        <p:nvSpPr>
          <p:cNvPr id="4" name="Title 3">
            <a:extLst>
              <a:ext uri="{FF2B5EF4-FFF2-40B4-BE49-F238E27FC236}">
                <a16:creationId xmlns:a16="http://schemas.microsoft.com/office/drawing/2014/main" id="{57E0AF90-C86E-25AA-7363-1707E4D70CF4}"/>
              </a:ext>
            </a:extLst>
          </p:cNvPr>
          <p:cNvSpPr>
            <a:spLocks noGrp="1"/>
          </p:cNvSpPr>
          <p:nvPr>
            <p:ph type="title"/>
          </p:nvPr>
        </p:nvSpPr>
        <p:spPr/>
        <p:txBody>
          <a:bodyPr/>
          <a:lstStyle/>
          <a:p>
            <a:r>
              <a:rPr lang="en-US" dirty="0" err="1"/>
              <a:t>Conclusioni</a:t>
            </a:r>
            <a:endParaRPr lang="it-IT" dirty="0"/>
          </a:p>
        </p:txBody>
      </p:sp>
    </p:spTree>
    <p:extLst>
      <p:ext uri="{BB962C8B-B14F-4D97-AF65-F5344CB8AC3E}">
        <p14:creationId xmlns:p14="http://schemas.microsoft.com/office/powerpoint/2010/main" val="59931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A5427C2-E97B-C3DB-01B9-28D77C60351B}"/>
              </a:ext>
            </a:extLst>
          </p:cNvPr>
          <p:cNvSpPr>
            <a:spLocks noGrp="1"/>
          </p:cNvSpPr>
          <p:nvPr>
            <p:ph type="title"/>
          </p:nvPr>
        </p:nvSpPr>
        <p:spPr/>
        <p:txBody>
          <a:bodyPr>
            <a:normAutofit/>
          </a:bodyPr>
          <a:lstStyle/>
          <a:p>
            <a:r>
              <a:rPr lang="it-IT" dirty="0"/>
              <a:t>Grazie</a:t>
            </a:r>
          </a:p>
        </p:txBody>
      </p:sp>
      <p:sp>
        <p:nvSpPr>
          <p:cNvPr id="11" name="Text Placeholder 4">
            <a:extLst>
              <a:ext uri="{FF2B5EF4-FFF2-40B4-BE49-F238E27FC236}">
                <a16:creationId xmlns:a16="http://schemas.microsoft.com/office/drawing/2014/main" id="{14540453-D1E5-872E-5D14-B78AC932AA1E}"/>
              </a:ext>
            </a:extLst>
          </p:cNvPr>
          <p:cNvSpPr txBox="1">
            <a:spLocks/>
          </p:cNvSpPr>
          <p:nvPr/>
        </p:nvSpPr>
        <p:spPr>
          <a:xfrm>
            <a:off x="8277225" y="208080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marco_parenzan</a:t>
            </a:r>
          </a:p>
        </p:txBody>
      </p:sp>
      <p:sp>
        <p:nvSpPr>
          <p:cNvPr id="27" name="Text Placeholder 5">
            <a:extLst>
              <a:ext uri="{FF2B5EF4-FFF2-40B4-BE49-F238E27FC236}">
                <a16:creationId xmlns:a16="http://schemas.microsoft.com/office/drawing/2014/main" id="{A62AAB26-116C-575E-222D-B5FDA656C21F}"/>
              </a:ext>
            </a:extLst>
          </p:cNvPr>
          <p:cNvSpPr txBox="1">
            <a:spLocks/>
          </p:cNvSpPr>
          <p:nvPr/>
        </p:nvSpPr>
        <p:spPr>
          <a:xfrm>
            <a:off x="8277225" y="3201578"/>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8" name="Text Placeholder 6">
            <a:extLst>
              <a:ext uri="{FF2B5EF4-FFF2-40B4-BE49-F238E27FC236}">
                <a16:creationId xmlns:a16="http://schemas.microsoft.com/office/drawing/2014/main" id="{A8658605-F649-024B-AF69-8D81F0575010}"/>
              </a:ext>
            </a:extLst>
          </p:cNvPr>
          <p:cNvSpPr txBox="1">
            <a:spLocks/>
          </p:cNvSpPr>
          <p:nvPr/>
        </p:nvSpPr>
        <p:spPr>
          <a:xfrm>
            <a:off x="8277225" y="4406490"/>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30" name="Text Placeholder 18">
            <a:extLst>
              <a:ext uri="{FF2B5EF4-FFF2-40B4-BE49-F238E27FC236}">
                <a16:creationId xmlns:a16="http://schemas.microsoft.com/office/drawing/2014/main" id="{E9F5D012-0520-CE0E-0599-4F455D546A5E}"/>
              </a:ext>
            </a:extLst>
          </p:cNvPr>
          <p:cNvSpPr txBox="1">
            <a:spLocks/>
          </p:cNvSpPr>
          <p:nvPr/>
        </p:nvSpPr>
        <p:spPr>
          <a:xfrm>
            <a:off x="8277225" y="5288522"/>
            <a:ext cx="4010025" cy="803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grpSp>
        <p:nvGrpSpPr>
          <p:cNvPr id="12" name="Group 11">
            <a:extLst>
              <a:ext uri="{FF2B5EF4-FFF2-40B4-BE49-F238E27FC236}">
                <a16:creationId xmlns:a16="http://schemas.microsoft.com/office/drawing/2014/main" id="{94647596-3151-97D5-5FF9-EB72FFA8C478}"/>
              </a:ext>
            </a:extLst>
          </p:cNvPr>
          <p:cNvGrpSpPr/>
          <p:nvPr/>
        </p:nvGrpSpPr>
        <p:grpSpPr>
          <a:xfrm>
            <a:off x="7453384" y="1730049"/>
            <a:ext cx="1009948" cy="1009948"/>
            <a:chOff x="3328988" y="3201988"/>
            <a:chExt cx="392113" cy="392113"/>
          </a:xfrm>
        </p:grpSpPr>
        <p:sp>
          <p:nvSpPr>
            <p:cNvPr id="14" name="Oval 46">
              <a:extLst>
                <a:ext uri="{FF2B5EF4-FFF2-40B4-BE49-F238E27FC236}">
                  <a16:creationId xmlns:a16="http://schemas.microsoft.com/office/drawing/2014/main" id="{8A146B0B-24D7-D0B9-EC99-E2C39F4F4C38}"/>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47">
              <a:extLst>
                <a:ext uri="{FF2B5EF4-FFF2-40B4-BE49-F238E27FC236}">
                  <a16:creationId xmlns:a16="http://schemas.microsoft.com/office/drawing/2014/main" id="{E3CCFC29-BD10-2B27-9A69-28ED94A8B9EA}"/>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6" name="Group 15">
            <a:extLst>
              <a:ext uri="{FF2B5EF4-FFF2-40B4-BE49-F238E27FC236}">
                <a16:creationId xmlns:a16="http://schemas.microsoft.com/office/drawing/2014/main" id="{149E2DCC-0C10-82C8-F47A-4EAD2948D256}"/>
              </a:ext>
            </a:extLst>
          </p:cNvPr>
          <p:cNvGrpSpPr/>
          <p:nvPr/>
        </p:nvGrpSpPr>
        <p:grpSpPr>
          <a:xfrm>
            <a:off x="7471172" y="3964265"/>
            <a:ext cx="1009948" cy="1005857"/>
            <a:chOff x="2809875" y="2679700"/>
            <a:chExt cx="392113" cy="390525"/>
          </a:xfrm>
        </p:grpSpPr>
        <p:sp>
          <p:nvSpPr>
            <p:cNvPr id="17" name="Oval 70">
              <a:extLst>
                <a:ext uri="{FF2B5EF4-FFF2-40B4-BE49-F238E27FC236}">
                  <a16:creationId xmlns:a16="http://schemas.microsoft.com/office/drawing/2014/main" id="{A5547AE4-C97E-B108-98C8-F060CB8C08DF}"/>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73000579-CA15-B77A-EC05-55346D9B488C}"/>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6E5D1496-2896-049D-D65D-613C480DA29C}"/>
              </a:ext>
            </a:extLst>
          </p:cNvPr>
          <p:cNvGrpSpPr/>
          <p:nvPr/>
        </p:nvGrpSpPr>
        <p:grpSpPr>
          <a:xfrm>
            <a:off x="7467083" y="2853325"/>
            <a:ext cx="1009948" cy="1013305"/>
            <a:chOff x="5048888" y="3010398"/>
            <a:chExt cx="1009948" cy="1013305"/>
          </a:xfrm>
        </p:grpSpPr>
        <p:sp>
          <p:nvSpPr>
            <p:cNvPr id="22" name="Oval 46">
              <a:extLst>
                <a:ext uri="{FF2B5EF4-FFF2-40B4-BE49-F238E27FC236}">
                  <a16:creationId xmlns:a16="http://schemas.microsoft.com/office/drawing/2014/main" id="{DA1853E8-098B-835B-3802-E7ED5E1EB4F3}"/>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23" name="Group 22">
              <a:extLst>
                <a:ext uri="{FF2B5EF4-FFF2-40B4-BE49-F238E27FC236}">
                  <a16:creationId xmlns:a16="http://schemas.microsoft.com/office/drawing/2014/main" id="{432BE0B5-F68B-CA01-AB47-AFC32F268A87}"/>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8D5C3EE8-9199-BAF0-2332-AC630EA0205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67474B0A-E470-3CCD-8D69-18B0A41304CF}"/>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6" name="Picture 2" descr="Brand @ Sessionize">
            <a:extLst>
              <a:ext uri="{FF2B5EF4-FFF2-40B4-BE49-F238E27FC236}">
                <a16:creationId xmlns:a16="http://schemas.microsoft.com/office/drawing/2014/main" id="{ABE4A6E0-39AE-B8CC-C0AE-CDF393D7DB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6083" y="5086807"/>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D4B1375-397C-7EA1-BB0D-197AE720F1AF}"/>
              </a:ext>
            </a:extLst>
          </p:cNvPr>
          <p:cNvSpPr/>
          <p:nvPr/>
        </p:nvSpPr>
        <p:spPr>
          <a:xfrm>
            <a:off x="2364540" y="2967335"/>
            <a:ext cx="3308919"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err="1">
                <a:ln/>
                <a:solidFill>
                  <a:schemeClr val="accent4"/>
                </a:solidFill>
                <a:effectLst/>
              </a:rPr>
              <a:t>Domande</a:t>
            </a:r>
            <a:r>
              <a:rPr lang="en-US" sz="5400" b="1" cap="none" spc="0" dirty="0">
                <a:ln/>
                <a:solidFill>
                  <a:schemeClr val="accent4"/>
                </a:solidFill>
                <a:effectLst/>
              </a:rPr>
              <a:t>?</a:t>
            </a:r>
          </a:p>
        </p:txBody>
      </p:sp>
    </p:spTree>
    <p:extLst>
      <p:ext uri="{BB962C8B-B14F-4D97-AF65-F5344CB8AC3E}">
        <p14:creationId xmlns:p14="http://schemas.microsoft.com/office/powerpoint/2010/main" val="42707883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5686B4-3D18-7C54-C847-E0DA6EC405E9}"/>
              </a:ext>
            </a:extLst>
          </p:cNvPr>
          <p:cNvSpPr>
            <a:spLocks noGrp="1"/>
          </p:cNvSpPr>
          <p:nvPr>
            <p:ph idx="1"/>
          </p:nvPr>
        </p:nvSpPr>
        <p:spPr>
          <a:xfrm>
            <a:off x="838200" y="1110882"/>
            <a:ext cx="10515600" cy="5066087"/>
          </a:xfrm>
        </p:spPr>
        <p:txBody>
          <a:bodyPr/>
          <a:lstStyle/>
          <a:p>
            <a:r>
              <a:rPr lang="it-IT" dirty="0"/>
              <a:t>Nell'era del web, i provider</a:t>
            </a:r>
          </a:p>
          <a:p>
            <a:r>
              <a:rPr lang="it-IT" dirty="0"/>
              <a:t>Un nuovo hosting...</a:t>
            </a:r>
          </a:p>
          <a:p>
            <a:r>
              <a:rPr lang="it-IT" dirty="0"/>
              <a:t>Macchine virtuali e servizi cloud</a:t>
            </a:r>
          </a:p>
          <a:p>
            <a:r>
              <a:rPr lang="it-IT" dirty="0"/>
              <a:t>Windows </a:t>
            </a:r>
            <a:r>
              <a:rPr lang="it-IT" dirty="0" err="1"/>
              <a:t>AzureUtility</a:t>
            </a:r>
            <a:r>
              <a:rPr lang="it-IT" dirty="0"/>
              <a:t> Computing</a:t>
            </a:r>
          </a:p>
          <a:p>
            <a:endParaRPr lang="it-IT" dirty="0"/>
          </a:p>
        </p:txBody>
      </p:sp>
      <p:sp>
        <p:nvSpPr>
          <p:cNvPr id="4" name="Title 3">
            <a:extLst>
              <a:ext uri="{FF2B5EF4-FFF2-40B4-BE49-F238E27FC236}">
                <a16:creationId xmlns:a16="http://schemas.microsoft.com/office/drawing/2014/main" id="{165AB6F3-D2A7-F704-AE79-937B5381650E}"/>
              </a:ext>
            </a:extLst>
          </p:cNvPr>
          <p:cNvSpPr>
            <a:spLocks noGrp="1"/>
          </p:cNvSpPr>
          <p:nvPr>
            <p:ph type="title"/>
          </p:nvPr>
        </p:nvSpPr>
        <p:spPr>
          <a:xfrm>
            <a:off x="838200" y="41127"/>
            <a:ext cx="9677400" cy="889753"/>
          </a:xfrm>
        </p:spPr>
        <p:txBody>
          <a:bodyPr/>
          <a:lstStyle/>
          <a:p>
            <a:r>
              <a:rPr lang="it-IT" dirty="0"/>
              <a:t>Nel 2010...</a:t>
            </a:r>
          </a:p>
        </p:txBody>
      </p:sp>
      <p:sp>
        <p:nvSpPr>
          <p:cNvPr id="2" name="Rectangle 1">
            <a:extLst>
              <a:ext uri="{FF2B5EF4-FFF2-40B4-BE49-F238E27FC236}">
                <a16:creationId xmlns:a16="http://schemas.microsoft.com/office/drawing/2014/main" id="{4F2B1976-E924-DEDE-EC31-23FE672D55DC}"/>
              </a:ext>
            </a:extLst>
          </p:cNvPr>
          <p:cNvSpPr/>
          <p:nvPr/>
        </p:nvSpPr>
        <p:spPr>
          <a:xfrm>
            <a:off x="2069198" y="4538960"/>
            <a:ext cx="8053616"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 un </a:t>
            </a:r>
            <a:r>
              <a:rPr lang="en-US" sz="5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sacco</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 di </a:t>
            </a:r>
            <a:r>
              <a:rPr lang="en-US" sz="5400" b="1" cap="none" spc="0" dirty="0" err="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entusiasmo</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p>
        </p:txBody>
      </p:sp>
    </p:spTree>
    <p:extLst>
      <p:ext uri="{BB962C8B-B14F-4D97-AF65-F5344CB8AC3E}">
        <p14:creationId xmlns:p14="http://schemas.microsoft.com/office/powerpoint/2010/main" val="318982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977BF-120C-411C-F9B0-6EA60116DFE4}"/>
              </a:ext>
            </a:extLst>
          </p:cNvPr>
          <p:cNvSpPr>
            <a:spLocks noGrp="1"/>
          </p:cNvSpPr>
          <p:nvPr>
            <p:ph type="title"/>
          </p:nvPr>
        </p:nvSpPr>
        <p:spPr/>
        <p:txBody>
          <a:bodyPr>
            <a:normAutofit fontScale="90000"/>
          </a:bodyPr>
          <a:lstStyle/>
          <a:p>
            <a:r>
              <a:rPr lang="en-US" dirty="0" err="1"/>
              <a:t>Alcune</a:t>
            </a:r>
            <a:r>
              <a:rPr lang="en-US" dirty="0"/>
              <a:t> </a:t>
            </a:r>
            <a:r>
              <a:rPr lang="en-US" dirty="0" err="1"/>
              <a:t>verità</a:t>
            </a:r>
            <a:r>
              <a:rPr lang="en-US" dirty="0"/>
              <a:t> </a:t>
            </a:r>
            <a:r>
              <a:rPr lang="en-US" dirty="0" err="1"/>
              <a:t>su</a:t>
            </a:r>
            <a:r>
              <a:rPr lang="en-US" dirty="0"/>
              <a:t> Azure</a:t>
            </a:r>
            <a:br>
              <a:rPr lang="en-US" dirty="0"/>
            </a:br>
            <a:r>
              <a:rPr lang="en-US" dirty="0"/>
              <a:t>(e </a:t>
            </a:r>
            <a:r>
              <a:rPr lang="en-US" dirty="0" err="1"/>
              <a:t>sul</a:t>
            </a:r>
            <a:r>
              <a:rPr lang="en-US" dirty="0"/>
              <a:t> cloud in </a:t>
            </a:r>
            <a:r>
              <a:rPr lang="en-US" dirty="0" err="1"/>
              <a:t>generale</a:t>
            </a:r>
            <a:r>
              <a:rPr lang="en-US" dirty="0"/>
              <a:t>) per il 2024</a:t>
            </a:r>
            <a:endParaRPr lang="it-IT" dirty="0"/>
          </a:p>
        </p:txBody>
      </p:sp>
      <p:sp>
        <p:nvSpPr>
          <p:cNvPr id="3" name="Content Placeholder 2">
            <a:extLst>
              <a:ext uri="{FF2B5EF4-FFF2-40B4-BE49-F238E27FC236}">
                <a16:creationId xmlns:a16="http://schemas.microsoft.com/office/drawing/2014/main" id="{A284EA89-82D2-9507-E924-2B9546047EA7}"/>
              </a:ext>
            </a:extLst>
          </p:cNvPr>
          <p:cNvSpPr>
            <a:spLocks noGrp="1"/>
          </p:cNvSpPr>
          <p:nvPr>
            <p:ph idx="1"/>
          </p:nvPr>
        </p:nvSpPr>
        <p:spPr/>
        <p:txBody>
          <a:bodyPr/>
          <a:lstStyle/>
          <a:p>
            <a:r>
              <a:rPr lang="en-US" dirty="0" err="1"/>
              <a:t>Piace</a:t>
            </a:r>
            <a:endParaRPr lang="en-US" dirty="0"/>
          </a:p>
          <a:p>
            <a:r>
              <a:rPr lang="en-US" dirty="0" err="1"/>
              <a:t>Interessa</a:t>
            </a:r>
            <a:endParaRPr lang="en-US" dirty="0"/>
          </a:p>
          <a:p>
            <a:r>
              <a:rPr lang="en-US" dirty="0"/>
              <a:t>I client lo </a:t>
            </a:r>
            <a:r>
              <a:rPr lang="en-US" dirty="0" err="1"/>
              <a:t>chiedono</a:t>
            </a:r>
            <a:r>
              <a:rPr lang="en-US" dirty="0"/>
              <a:t> (?)</a:t>
            </a:r>
          </a:p>
          <a:p>
            <a:pPr marL="0" indent="0">
              <a:buNone/>
            </a:pPr>
            <a:endParaRPr lang="it-IT" dirty="0"/>
          </a:p>
        </p:txBody>
      </p:sp>
      <p:sp>
        <p:nvSpPr>
          <p:cNvPr id="4" name="Rectangle 3">
            <a:extLst>
              <a:ext uri="{FF2B5EF4-FFF2-40B4-BE49-F238E27FC236}">
                <a16:creationId xmlns:a16="http://schemas.microsoft.com/office/drawing/2014/main" id="{775D23E6-674C-834B-379F-965BED335AD0}"/>
              </a:ext>
            </a:extLst>
          </p:cNvPr>
          <p:cNvSpPr/>
          <p:nvPr/>
        </p:nvSpPr>
        <p:spPr>
          <a:xfrm>
            <a:off x="4898398" y="4538960"/>
            <a:ext cx="2395207"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…ma…</a:t>
            </a:r>
          </a:p>
        </p:txBody>
      </p:sp>
    </p:spTree>
    <p:extLst>
      <p:ext uri="{BB962C8B-B14F-4D97-AF65-F5344CB8AC3E}">
        <p14:creationId xmlns:p14="http://schemas.microsoft.com/office/powerpoint/2010/main" val="3066376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B23CC-2ACB-8D72-0344-6760BCC8C4C8}"/>
              </a:ext>
            </a:extLst>
          </p:cNvPr>
          <p:cNvSpPr>
            <a:spLocks noGrp="1"/>
          </p:cNvSpPr>
          <p:nvPr>
            <p:ph type="title"/>
          </p:nvPr>
        </p:nvSpPr>
        <p:spPr/>
        <p:txBody>
          <a:bodyPr/>
          <a:lstStyle/>
          <a:p>
            <a:r>
              <a:rPr lang="en-US" dirty="0"/>
              <a:t>Ma…(il cloud…)</a:t>
            </a:r>
            <a:endParaRPr lang="it-IT" dirty="0"/>
          </a:p>
        </p:txBody>
      </p:sp>
      <p:sp>
        <p:nvSpPr>
          <p:cNvPr id="3" name="Content Placeholder 2">
            <a:extLst>
              <a:ext uri="{FF2B5EF4-FFF2-40B4-BE49-F238E27FC236}">
                <a16:creationId xmlns:a16="http://schemas.microsoft.com/office/drawing/2014/main" id="{63B2CEA9-822D-B451-547F-A6B70986260D}"/>
              </a:ext>
            </a:extLst>
          </p:cNvPr>
          <p:cNvSpPr>
            <a:spLocks noGrp="1"/>
          </p:cNvSpPr>
          <p:nvPr>
            <p:ph idx="1"/>
          </p:nvPr>
        </p:nvSpPr>
        <p:spPr/>
        <p:txBody>
          <a:bodyPr/>
          <a:lstStyle/>
          <a:p>
            <a:r>
              <a:rPr lang="en-US" dirty="0"/>
              <a:t>Nel breve…</a:t>
            </a:r>
          </a:p>
          <a:p>
            <a:r>
              <a:rPr lang="en-US" dirty="0"/>
              <a:t>Nella non </a:t>
            </a:r>
            <a:r>
              <a:rPr lang="en-US" dirty="0" err="1"/>
              <a:t>evoluzione</a:t>
            </a:r>
            <a:r>
              <a:rPr lang="en-US" dirty="0"/>
              <a:t>….</a:t>
            </a:r>
          </a:p>
          <a:p>
            <a:r>
              <a:rPr lang="en-US" dirty="0"/>
              <a:t>Nella non </a:t>
            </a:r>
            <a:r>
              <a:rPr lang="en-US" dirty="0" err="1"/>
              <a:t>crescita</a:t>
            </a:r>
            <a:r>
              <a:rPr lang="en-US" dirty="0"/>
              <a:t>…</a:t>
            </a:r>
          </a:p>
          <a:p>
            <a:r>
              <a:rPr lang="en-US" dirty="0"/>
              <a:t>Nella non </a:t>
            </a:r>
            <a:r>
              <a:rPr lang="en-US" dirty="0" err="1"/>
              <a:t>competizione</a:t>
            </a:r>
            <a:r>
              <a:rPr lang="en-US" dirty="0"/>
              <a:t>…</a:t>
            </a:r>
          </a:p>
        </p:txBody>
      </p:sp>
      <p:sp>
        <p:nvSpPr>
          <p:cNvPr id="5" name="Rectangle 4">
            <a:extLst>
              <a:ext uri="{FF2B5EF4-FFF2-40B4-BE49-F238E27FC236}">
                <a16:creationId xmlns:a16="http://schemas.microsoft.com/office/drawing/2014/main" id="{598081D3-A48A-F7E0-8946-FE5F5C228F20}"/>
              </a:ext>
            </a:extLst>
          </p:cNvPr>
          <p:cNvSpPr/>
          <p:nvPr/>
        </p:nvSpPr>
        <p:spPr>
          <a:xfrm>
            <a:off x="3293985" y="4538960"/>
            <a:ext cx="5604035" cy="923330"/>
          </a:xfrm>
          <a:prstGeom prst="rect">
            <a:avLst/>
          </a:prstGeom>
          <a:noFill/>
        </p:spPr>
        <p:txBody>
          <a:bodyPr wrap="none" lIns="91440" tIns="45720" rIns="91440" bIns="45720">
            <a:spAutoFit/>
          </a:bodyPr>
          <a:lstStyle/>
          <a:p>
            <a:pPr algn="ct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a:t>
            </a:r>
            <a:r>
              <a:rPr lang="en-US"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(il cloud) </a:t>
            </a:r>
            <a:r>
              <a:rPr lang="en-US" sz="5400" b="1" cap="none" spc="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rPr>
              <a:t>costa!</a:t>
            </a:r>
          </a:p>
        </p:txBody>
      </p:sp>
    </p:spTree>
    <p:extLst>
      <p:ext uri="{BB962C8B-B14F-4D97-AF65-F5344CB8AC3E}">
        <p14:creationId xmlns:p14="http://schemas.microsoft.com/office/powerpoint/2010/main" val="3968928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29ACE-C19A-35FF-6E45-379E2992658C}"/>
              </a:ext>
            </a:extLst>
          </p:cNvPr>
          <p:cNvSpPr>
            <a:spLocks noGrp="1"/>
          </p:cNvSpPr>
          <p:nvPr>
            <p:ph type="title"/>
          </p:nvPr>
        </p:nvSpPr>
        <p:spPr/>
        <p:txBody>
          <a:bodyPr/>
          <a:lstStyle/>
          <a:p>
            <a:r>
              <a:rPr lang="en-US" dirty="0"/>
              <a:t>Il </a:t>
            </a:r>
            <a:r>
              <a:rPr lang="en-US" dirty="0" err="1"/>
              <a:t>costo</a:t>
            </a:r>
            <a:r>
              <a:rPr lang="en-US" dirty="0"/>
              <a:t>…</a:t>
            </a:r>
            <a:endParaRPr lang="it-IT" dirty="0"/>
          </a:p>
        </p:txBody>
      </p:sp>
      <p:sp>
        <p:nvSpPr>
          <p:cNvPr id="3" name="Content Placeholder 2">
            <a:extLst>
              <a:ext uri="{FF2B5EF4-FFF2-40B4-BE49-F238E27FC236}">
                <a16:creationId xmlns:a16="http://schemas.microsoft.com/office/drawing/2014/main" id="{6917B4AA-712B-DD0A-F44A-BF95CB7A569B}"/>
              </a:ext>
            </a:extLst>
          </p:cNvPr>
          <p:cNvSpPr>
            <a:spLocks noGrp="1"/>
          </p:cNvSpPr>
          <p:nvPr>
            <p:ph idx="1"/>
          </p:nvPr>
        </p:nvSpPr>
        <p:spPr/>
        <p:txBody>
          <a:bodyPr/>
          <a:lstStyle/>
          <a:p>
            <a:r>
              <a:rPr lang="en-US" dirty="0"/>
              <a:t>…non è solo </a:t>
            </a:r>
            <a:r>
              <a:rPr lang="en-US" dirty="0" err="1"/>
              <a:t>monetario</a:t>
            </a:r>
            <a:r>
              <a:rPr lang="en-US" dirty="0"/>
              <a:t>…</a:t>
            </a:r>
          </a:p>
          <a:p>
            <a:r>
              <a:rPr lang="en-US" dirty="0"/>
              <a:t>…è </a:t>
            </a:r>
            <a:r>
              <a:rPr lang="en-US" dirty="0" err="1"/>
              <a:t>anche</a:t>
            </a:r>
            <a:r>
              <a:rPr lang="en-US" dirty="0"/>
              <a:t> di operations (per dire </a:t>
            </a:r>
            <a:r>
              <a:rPr lang="en-US" dirty="0" err="1"/>
              <a:t>che</a:t>
            </a:r>
            <a:r>
              <a:rPr lang="en-US" dirty="0"/>
              <a:t> </a:t>
            </a:r>
            <a:r>
              <a:rPr lang="en-US" dirty="0" err="1"/>
              <a:t>quando</a:t>
            </a:r>
            <a:r>
              <a:rPr lang="en-US" dirty="0"/>
              <a:t> </a:t>
            </a:r>
            <a:r>
              <a:rPr lang="en-US" dirty="0" err="1"/>
              <a:t>fai</a:t>
            </a:r>
            <a:r>
              <a:rPr lang="en-US" dirty="0"/>
              <a:t> un </a:t>
            </a:r>
            <a:r>
              <a:rPr lang="en-US" dirty="0" err="1"/>
              <a:t>lift&amp;shift</a:t>
            </a:r>
            <a:r>
              <a:rPr lang="en-US" dirty="0"/>
              <a:t> non </a:t>
            </a:r>
            <a:r>
              <a:rPr lang="en-US" dirty="0" err="1"/>
              <a:t>c’è</a:t>
            </a:r>
            <a:r>
              <a:rPr lang="en-US" dirty="0"/>
              <a:t> solo il </a:t>
            </a:r>
            <a:r>
              <a:rPr lang="en-US" dirty="0" err="1"/>
              <a:t>risparmio</a:t>
            </a:r>
            <a:r>
              <a:rPr lang="en-US" dirty="0"/>
              <a:t> del ferro, ma </a:t>
            </a:r>
            <a:r>
              <a:rPr lang="en-US" dirty="0" err="1"/>
              <a:t>anche</a:t>
            </a:r>
            <a:r>
              <a:rPr lang="en-US" dirty="0"/>
              <a:t> il </a:t>
            </a:r>
            <a:r>
              <a:rPr lang="en-US" dirty="0" err="1"/>
              <a:t>costo</a:t>
            </a:r>
            <a:r>
              <a:rPr lang="en-US" dirty="0"/>
              <a:t> di non </a:t>
            </a:r>
            <a:r>
              <a:rPr lang="en-US" dirty="0" err="1"/>
              <a:t>avere</a:t>
            </a:r>
            <a:r>
              <a:rPr lang="en-US" dirty="0"/>
              <a:t> </a:t>
            </a:r>
            <a:r>
              <a:rPr lang="en-US" dirty="0" err="1"/>
              <a:t>totalmente</a:t>
            </a:r>
            <a:r>
              <a:rPr lang="en-US" dirty="0"/>
              <a:t> il </a:t>
            </a:r>
            <a:r>
              <a:rPr lang="en-US" dirty="0" err="1"/>
              <a:t>controllo</a:t>
            </a:r>
            <a:r>
              <a:rPr lang="en-US" dirty="0"/>
              <a:t>)</a:t>
            </a:r>
          </a:p>
          <a:p>
            <a:r>
              <a:rPr lang="en-US" dirty="0"/>
              <a:t>…e </a:t>
            </a:r>
            <a:r>
              <a:rPr lang="en-US" dirty="0" err="1"/>
              <a:t>i</a:t>
            </a:r>
            <a:r>
              <a:rPr lang="en-US" dirty="0"/>
              <a:t> </a:t>
            </a:r>
            <a:r>
              <a:rPr lang="en-US" dirty="0" err="1"/>
              <a:t>limiti</a:t>
            </a:r>
            <a:r>
              <a:rPr lang="en-US" dirty="0"/>
              <a:t> </a:t>
            </a:r>
            <a:r>
              <a:rPr lang="en-US" dirty="0" err="1"/>
              <a:t>introdotti</a:t>
            </a:r>
            <a:r>
              <a:rPr lang="en-US" dirty="0"/>
              <a:t>  senza </a:t>
            </a:r>
            <a:r>
              <a:rPr lang="en-US" dirty="0" err="1"/>
              <a:t>adeguamento</a:t>
            </a:r>
            <a:r>
              <a:rPr lang="en-US" dirty="0"/>
              <a:t> (</a:t>
            </a:r>
            <a:r>
              <a:rPr lang="en-US" dirty="0" err="1"/>
              <a:t>una</a:t>
            </a:r>
            <a:r>
              <a:rPr lang="en-US" dirty="0"/>
              <a:t> VM è 99.9% </a:t>
            </a:r>
            <a:r>
              <a:rPr lang="en-US" dirty="0" err="1"/>
              <a:t>disponibile</a:t>
            </a:r>
            <a:r>
              <a:rPr lang="en-US" dirty="0"/>
              <a:t>…Azure la </a:t>
            </a:r>
            <a:r>
              <a:rPr lang="en-US" dirty="0" err="1"/>
              <a:t>può</a:t>
            </a:r>
            <a:r>
              <a:rPr lang="en-US" dirty="0"/>
              <a:t> far </a:t>
            </a:r>
            <a:r>
              <a:rPr lang="en-US" dirty="0" err="1"/>
              <a:t>ripartire</a:t>
            </a:r>
            <a:r>
              <a:rPr lang="en-US" dirty="0"/>
              <a:t> – quasi – </a:t>
            </a:r>
            <a:r>
              <a:rPr lang="en-US" dirty="0" err="1"/>
              <a:t>quando</a:t>
            </a:r>
            <a:r>
              <a:rPr lang="en-US" dirty="0"/>
              <a:t> </a:t>
            </a:r>
            <a:r>
              <a:rPr lang="en-US" dirty="0" err="1"/>
              <a:t>vuole</a:t>
            </a:r>
            <a:r>
              <a:rPr lang="en-US" dirty="0"/>
              <a:t>) ne </a:t>
            </a:r>
            <a:r>
              <a:rPr lang="en-US" dirty="0" err="1"/>
              <a:t>abbassano</a:t>
            </a:r>
            <a:r>
              <a:rPr lang="en-US" dirty="0"/>
              <a:t> il </a:t>
            </a:r>
            <a:r>
              <a:rPr lang="en-US" dirty="0" err="1"/>
              <a:t>valore</a:t>
            </a:r>
            <a:endParaRPr lang="it-IT" dirty="0"/>
          </a:p>
        </p:txBody>
      </p:sp>
    </p:spTree>
    <p:extLst>
      <p:ext uri="{BB962C8B-B14F-4D97-AF65-F5344CB8AC3E}">
        <p14:creationId xmlns:p14="http://schemas.microsoft.com/office/powerpoint/2010/main" val="3997597899"/>
      </p:ext>
    </p:extLst>
  </p:cSld>
  <p:clrMapOvr>
    <a:masterClrMapping/>
  </p:clrMapOvr>
</p:sld>
</file>

<file path=ppt/theme/theme1.xml><?xml version="1.0" encoding="utf-8"?>
<a:theme xmlns:a="http://schemas.openxmlformats.org/drawingml/2006/main" name="Tema di Offic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plate_16-9.potx" id="{D2A3AE7E-A5A6-4210-8175-F38A45DF73DB}" vid="{D904A0DC-911F-4C81-AAAA-D6758C3F98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88"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80E9254-C23B-4447-8481-0875B12C149F}">
  <we:reference id="22e34d66-ac6b-4d94-a33e-c1ac92315703" version="1.0.0.0" store="developer" storeType="Registry"/>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Template_16-9</Template>
  <TotalTime>6550</TotalTime>
  <Words>3460</Words>
  <Application>Microsoft Office PowerPoint</Application>
  <PresentationFormat>Widescreen</PresentationFormat>
  <Paragraphs>320</Paragraphs>
  <Slides>56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-apple-system</vt:lpstr>
      <vt:lpstr>Arial</vt:lpstr>
      <vt:lpstr>Calibri</vt:lpstr>
      <vt:lpstr>Segoe UI</vt:lpstr>
      <vt:lpstr>Tahoma</vt:lpstr>
      <vt:lpstr>Trebuchet MS</vt:lpstr>
      <vt:lpstr>Wingdings</vt:lpstr>
      <vt:lpstr>Tema di Office</vt:lpstr>
      <vt:lpstr>Pattern e Servizi per Azure  ma senza dimenticare l'on premise</vt:lpstr>
      <vt:lpstr>un ringraziamento a</vt:lpstr>
      <vt:lpstr>Who am I</vt:lpstr>
      <vt:lpstr>Pattern e Servizi per Azure  ma senza dimenticare l'on premise</vt:lpstr>
      <vt:lpstr>La speranza dell’utility computing</vt:lpstr>
      <vt:lpstr>Nel 2010...</vt:lpstr>
      <vt:lpstr>Alcune verità su Azure (e sul cloud in generale) per il 2024</vt:lpstr>
      <vt:lpstr>Ma…(il cloud…)</vt:lpstr>
      <vt:lpstr>Il costo…</vt:lpstr>
      <vt:lpstr>Le aziende (clienti e fornitori) non hanno imparato…</vt:lpstr>
      <vt:lpstr>Cosa significa “aver imparato”?</vt:lpstr>
      <vt:lpstr>Pensare alle applicazioni nell’era cloud</vt:lpstr>
      <vt:lpstr>Cos’è il Cloud Adoption Framework </vt:lpstr>
      <vt:lpstr>Perchè vorremmo andare in cloud?</vt:lpstr>
      <vt:lpstr>Cos’è il Well-Architected Framework</vt:lpstr>
      <vt:lpstr>Prendiamo il Cloud Adoption Process dal CAF</vt:lpstr>
      <vt:lpstr>Non parliamo di scrittura del codice di per sé</vt:lpstr>
      <vt:lpstr>…ma mi sento di affermare che…</vt:lpstr>
      <vt:lpstr>Il compute nell’era  della containerizzazione</vt:lpstr>
      <vt:lpstr>Virtual Machines vs. Containers</vt:lpstr>
      <vt:lpstr>Tipi di servizi container</vt:lpstr>
      <vt:lpstr>Scegliamo un compute service in Azure</vt:lpstr>
      <vt:lpstr>Considerazione sui container</vt:lpstr>
      <vt:lpstr>I dubbi sulle Azure Function</vt:lpstr>
      <vt:lpstr>Comunque spostate la logica in una library</vt:lpstr>
      <vt:lpstr>Ciò che non sta nel “compute”</vt:lpstr>
      <vt:lpstr>Stavamo dicendo “…ma mi sento di affermare che…”</vt:lpstr>
      <vt:lpstr>Ma come gestiamo il codice non nostro?</vt:lpstr>
      <vt:lpstr>Mancano i servizi…</vt:lpstr>
      <vt:lpstr>Affermazione</vt:lpstr>
      <vt:lpstr>Servizi cloud  e la necessità dell’on-premise</vt:lpstr>
      <vt:lpstr>https://azurecharts.com/overview </vt:lpstr>
      <vt:lpstr>Shared responsibility model</vt:lpstr>
      <vt:lpstr>Considerazioni sui servizi Azure (e in generale cloud)</vt:lpstr>
      <vt:lpstr>Servizi solo PaaS/SaaS e funzionalmente distanti…</vt:lpstr>
      <vt:lpstr>Servizi solo PaaS/SaaS ma funzionalmente simili</vt:lpstr>
      <vt:lpstr>Servizi esplicitamente equivalenti</vt:lpstr>
      <vt:lpstr>I nostri amati RDBMS</vt:lpstr>
      <vt:lpstr>EF, DbContext e DDD</vt:lpstr>
      <vt:lpstr>Some sample code...</vt:lpstr>
      <vt:lpstr>Come usare servizi cloud e on premise in maniera trasparente</vt:lpstr>
      <vt:lpstr>Rispolveriamo (?) vecchie conoscenze...</vt:lpstr>
      <vt:lpstr>I pattern e i servizi cloud</vt:lpstr>
      <vt:lpstr>GoF Design Patterns</vt:lpstr>
      <vt:lpstr>Pattern Creational</vt:lpstr>
      <vt:lpstr>Pattern Strutturali</vt:lpstr>
      <vt:lpstr>Pattern Strutturali</vt:lpstr>
      <vt:lpstr>Differenza tra Façade e Proxy</vt:lpstr>
      <vt:lpstr>Pattern Behavioural</vt:lpstr>
      <vt:lpstr>Pattern Behavioural</vt:lpstr>
      <vt:lpstr>OOP to the resque</vt:lpstr>
      <vt:lpstr>(ASP.NET) Dependency Injection</vt:lpstr>
      <vt:lpstr>PowerPoint Presentation</vt:lpstr>
      <vt:lpstr>Conclusioni</vt:lpstr>
      <vt:lpstr>Conclusioni</vt:lpstr>
      <vt:lpstr>Grazie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dc:title>
  <dc:creator>Marco Parenzan</dc:creator>
  <cp:lastModifiedBy>Marco Parenzan</cp:lastModifiedBy>
  <cp:revision>14</cp:revision>
  <dcterms:created xsi:type="dcterms:W3CDTF">2024-05-10T20:46:40Z</dcterms:created>
  <dcterms:modified xsi:type="dcterms:W3CDTF">2024-05-18T08:27:27Z</dcterms:modified>
</cp:coreProperties>
</file>